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sldIdLst>
    <p:sldId id="280" r:id="rId5"/>
    <p:sldId id="311" r:id="rId6"/>
    <p:sldId id="307" r:id="rId7"/>
    <p:sldId id="310" r:id="rId8"/>
    <p:sldId id="308" r:id="rId9"/>
    <p:sldId id="309" r:id="rId10"/>
    <p:sldId id="303" r:id="rId11"/>
    <p:sldId id="282" r:id="rId12"/>
    <p:sldId id="304" r:id="rId13"/>
    <p:sldId id="305" r:id="rId14"/>
    <p:sldId id="306" r:id="rId15"/>
    <p:sldId id="283" r:id="rId16"/>
    <p:sldId id="284" r:id="rId17"/>
    <p:sldId id="285" r:id="rId18"/>
    <p:sldId id="286" r:id="rId19"/>
    <p:sldId id="287" r:id="rId20"/>
    <p:sldId id="288" r:id="rId21"/>
    <p:sldId id="289" r:id="rId22"/>
    <p:sldId id="290" r:id="rId23"/>
    <p:sldId id="291" r:id="rId24"/>
    <p:sldId id="292" r:id="rId25"/>
    <p:sldId id="293" r:id="rId26"/>
    <p:sldId id="295" r:id="rId27"/>
    <p:sldId id="296" r:id="rId28"/>
    <p:sldId id="297" r:id="rId29"/>
    <p:sldId id="298" r:id="rId30"/>
    <p:sldId id="299" r:id="rId31"/>
    <p:sldId id="300" r:id="rId32"/>
    <p:sldId id="301" r:id="rId33"/>
    <p:sldId id="316" r:id="rId34"/>
    <p:sldId id="317" r:id="rId35"/>
    <p:sldId id="318" r:id="rId36"/>
    <p:sldId id="302" r:id="rId37"/>
    <p:sldId id="281" r:id="rId38"/>
    <p:sldId id="257" r:id="rId39"/>
    <p:sldId id="261" r:id="rId40"/>
    <p:sldId id="262" r:id="rId41"/>
    <p:sldId id="260" r:id="rId42"/>
    <p:sldId id="269" r:id="rId43"/>
    <p:sldId id="268" r:id="rId44"/>
    <p:sldId id="270" r:id="rId45"/>
    <p:sldId id="263" r:id="rId46"/>
    <p:sldId id="259" r:id="rId47"/>
    <p:sldId id="271" r:id="rId48"/>
    <p:sldId id="265" r:id="rId49"/>
    <p:sldId id="266" r:id="rId50"/>
    <p:sldId id="267" r:id="rId51"/>
    <p:sldId id="272" r:id="rId52"/>
    <p:sldId id="274" r:id="rId53"/>
    <p:sldId id="273" r:id="rId54"/>
    <p:sldId id="276" r:id="rId55"/>
    <p:sldId id="277" r:id="rId56"/>
    <p:sldId id="275" r:id="rId57"/>
    <p:sldId id="278" r:id="rId58"/>
    <p:sldId id="279" r:id="rId59"/>
    <p:sldId id="313" r:id="rId60"/>
    <p:sldId id="319" r:id="rId61"/>
    <p:sldId id="312" r:id="rId62"/>
    <p:sldId id="31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82933B-9613-4528-AC6A-E00EB96187EB}" type="datetimeFigureOut">
              <a:rPr lang="en-AU" smtClean="0"/>
              <a:t>26/04/2018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50742B-EB96-463A-B68C-E6637093143F}" type="slidenum">
              <a:rPr lang="en-AU" smtClean="0"/>
              <a:t>‹#›</a:t>
            </a:fld>
            <a:endParaRPr lang="en-AU"/>
          </a:p>
        </p:txBody>
      </p:sp>
    </p:spTree>
    <p:extLst>
      <p:ext uri="{BB962C8B-B14F-4D97-AF65-F5344CB8AC3E}">
        <p14:creationId xmlns:p14="http://schemas.microsoft.com/office/powerpoint/2010/main" val="163518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unit looks at how living things move and reproduce using three</a:t>
            </a:r>
            <a:r>
              <a:rPr lang="en-AU" baseline="0" dirty="0"/>
              <a:t> examples: dogs, mites and germs.</a:t>
            </a:r>
            <a:endParaRPr lang="en-AU" dirty="0"/>
          </a:p>
        </p:txBody>
      </p:sp>
      <p:sp>
        <p:nvSpPr>
          <p:cNvPr id="4" name="Slide Number Placeholder 3"/>
          <p:cNvSpPr>
            <a:spLocks noGrp="1"/>
          </p:cNvSpPr>
          <p:nvPr>
            <p:ph type="sldNum" sz="quarter" idx="10"/>
          </p:nvPr>
        </p:nvSpPr>
        <p:spPr/>
        <p:txBody>
          <a:bodyPr/>
          <a:lstStyle/>
          <a:p>
            <a:fld id="{B550742B-EB96-463A-B68C-E6637093143F}" type="slidenum">
              <a:rPr lang="en-AU" smtClean="0"/>
              <a:t>1</a:t>
            </a:fld>
            <a:endParaRPr lang="en-AU"/>
          </a:p>
        </p:txBody>
      </p:sp>
    </p:spTree>
    <p:extLst>
      <p:ext uri="{BB962C8B-B14F-4D97-AF65-F5344CB8AC3E}">
        <p14:creationId xmlns:p14="http://schemas.microsoft.com/office/powerpoint/2010/main" val="4038284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Eggs can roll off the dogs into bedding too, and get onto other dogs that way</a:t>
            </a:r>
          </a:p>
        </p:txBody>
      </p:sp>
      <p:sp>
        <p:nvSpPr>
          <p:cNvPr id="4" name="Slide Number Placeholder 3"/>
          <p:cNvSpPr>
            <a:spLocks noGrp="1"/>
          </p:cNvSpPr>
          <p:nvPr>
            <p:ph type="sldNum" sz="quarter" idx="10"/>
          </p:nvPr>
        </p:nvSpPr>
        <p:spPr/>
        <p:txBody>
          <a:bodyPr/>
          <a:lstStyle/>
          <a:p>
            <a:fld id="{C9E7932D-27D6-46B3-ABFB-99C713AC730D}"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Mange spreads through dog population.  Treating dogs with medicine will make them better,</a:t>
            </a:r>
            <a:r>
              <a:rPr lang="en-US" baseline="0" dirty="0"/>
              <a:t> but if any are missed, it will spread again.  That’s why its important to do as many dogs as possible.</a:t>
            </a:r>
            <a:endParaRPr lang="en-US" dirty="0"/>
          </a:p>
        </p:txBody>
      </p:sp>
      <p:sp>
        <p:nvSpPr>
          <p:cNvPr id="4" name="Slide Number Placeholder 3"/>
          <p:cNvSpPr>
            <a:spLocks noGrp="1"/>
          </p:cNvSpPr>
          <p:nvPr>
            <p:ph type="sldNum" sz="quarter" idx="10"/>
          </p:nvPr>
        </p:nvSpPr>
        <p:spPr/>
        <p:txBody>
          <a:bodyPr/>
          <a:lstStyle/>
          <a:p>
            <a:fld id="{C9E7932D-27D6-46B3-ABFB-99C713AC730D}"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E7932D-27D6-46B3-ABFB-99C713AC730D}"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E7932D-27D6-46B3-ABFB-99C713AC730D}"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E7932D-27D6-46B3-ABFB-99C713AC730D}"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E7932D-27D6-46B3-ABFB-99C713AC730D}"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E7932D-27D6-46B3-ABFB-99C713AC730D}"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E7932D-27D6-46B3-ABFB-99C713AC730D}"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E7932D-27D6-46B3-ABFB-99C713AC730D}"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E7932D-27D6-46B3-ABFB-99C713AC730D}"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unit looks at how living things move and reproduce using three</a:t>
            </a:r>
            <a:r>
              <a:rPr lang="en-AU" baseline="0" dirty="0"/>
              <a:t> examples: dogs, mites and germs.</a:t>
            </a:r>
            <a:endParaRPr lang="en-AU" dirty="0"/>
          </a:p>
        </p:txBody>
      </p:sp>
      <p:sp>
        <p:nvSpPr>
          <p:cNvPr id="4" name="Slide Number Placeholder 3"/>
          <p:cNvSpPr>
            <a:spLocks noGrp="1"/>
          </p:cNvSpPr>
          <p:nvPr>
            <p:ph type="sldNum" sz="quarter" idx="10"/>
          </p:nvPr>
        </p:nvSpPr>
        <p:spPr/>
        <p:txBody>
          <a:bodyPr/>
          <a:lstStyle/>
          <a:p>
            <a:fld id="{B550742B-EB96-463A-B68C-E6637093143F}" type="slidenum">
              <a:rPr lang="en-AU" smtClean="0"/>
              <a:t>2</a:t>
            </a:fld>
            <a:endParaRPr lang="en-AU"/>
          </a:p>
        </p:txBody>
      </p:sp>
    </p:spTree>
    <p:extLst>
      <p:ext uri="{BB962C8B-B14F-4D97-AF65-F5344CB8AC3E}">
        <p14:creationId xmlns:p14="http://schemas.microsoft.com/office/powerpoint/2010/main" val="4038284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Scabies</a:t>
            </a:r>
            <a:r>
              <a:rPr lang="en-US" baseline="0" dirty="0"/>
              <a:t> Mites, while they do not live on our skin as they do in dogs, they will when in contact with our skin bite and cause irritation. It is the bite that causes people to itch which results in an open sore. Open sores on people can get infected with bacteria. The main type of bacteria that gets into peoples sores is ‘Streptococcal Bacteria’.</a:t>
            </a:r>
          </a:p>
          <a:p>
            <a:endParaRPr lang="en-US" baseline="0" dirty="0"/>
          </a:p>
          <a:p>
            <a:r>
              <a:rPr lang="en-US" baseline="0" dirty="0" err="1"/>
              <a:t>Steptococcal</a:t>
            </a:r>
            <a:r>
              <a:rPr lang="en-US" baseline="0" dirty="0"/>
              <a:t> or Strep causes </a:t>
            </a:r>
            <a:r>
              <a:rPr lang="en-US" baseline="0" dirty="0" err="1"/>
              <a:t>Rhumatic</a:t>
            </a:r>
            <a:r>
              <a:rPr lang="en-US" baseline="0" dirty="0"/>
              <a:t> </a:t>
            </a:r>
            <a:r>
              <a:rPr lang="en-US" baseline="0" dirty="0" err="1"/>
              <a:t>Feaver</a:t>
            </a:r>
            <a:r>
              <a:rPr lang="en-US" baseline="0"/>
              <a:t> which </a:t>
            </a:r>
            <a:r>
              <a:rPr lang="en-US" baseline="0" dirty="0"/>
              <a:t>damages the heart and kidneys. These organs will never repair and the damage last forever. </a:t>
            </a:r>
            <a:endParaRPr lang="en-US" dirty="0"/>
          </a:p>
        </p:txBody>
      </p:sp>
      <p:sp>
        <p:nvSpPr>
          <p:cNvPr id="4" name="Slide Number Placeholder 3"/>
          <p:cNvSpPr>
            <a:spLocks noGrp="1"/>
          </p:cNvSpPr>
          <p:nvPr>
            <p:ph type="sldNum" sz="quarter" idx="10"/>
          </p:nvPr>
        </p:nvSpPr>
        <p:spPr/>
        <p:txBody>
          <a:bodyPr/>
          <a:lstStyle/>
          <a:p>
            <a:fld id="{C9E7932D-27D6-46B3-ABFB-99C713AC730D}"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E7932D-27D6-46B3-ABFB-99C713AC730D}"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Disease</a:t>
            </a:r>
            <a:r>
              <a:rPr lang="en-US" baseline="0" dirty="0"/>
              <a:t> isn’t just caused by mites.  Dogs and People being healthy depends on many things: the health of our home and community, the healthiness of our food and drink, the happiness of our family, how young or old we are, and other health problems we might have.</a:t>
            </a:r>
            <a:endParaRPr lang="en-US" dirty="0"/>
          </a:p>
        </p:txBody>
      </p:sp>
      <p:sp>
        <p:nvSpPr>
          <p:cNvPr id="4" name="Slide Number Placeholder 3"/>
          <p:cNvSpPr>
            <a:spLocks noGrp="1"/>
          </p:cNvSpPr>
          <p:nvPr>
            <p:ph type="sldNum" sz="quarter" idx="10"/>
          </p:nvPr>
        </p:nvSpPr>
        <p:spPr/>
        <p:txBody>
          <a:bodyPr/>
          <a:lstStyle/>
          <a:p>
            <a:fld id="{C9E7932D-27D6-46B3-ABFB-99C713AC730D}"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Mites are like little animals, little ticks, but too small to see</a:t>
            </a:r>
          </a:p>
        </p:txBody>
      </p:sp>
      <p:sp>
        <p:nvSpPr>
          <p:cNvPr id="4" name="Slide Number Placeholder 3"/>
          <p:cNvSpPr>
            <a:spLocks noGrp="1"/>
          </p:cNvSpPr>
          <p:nvPr>
            <p:ph type="sldNum" sz="quarter" idx="10"/>
          </p:nvPr>
        </p:nvSpPr>
        <p:spPr/>
        <p:txBody>
          <a:bodyPr/>
          <a:lstStyle/>
          <a:p>
            <a:fld id="{C9E7932D-27D6-46B3-ABFB-99C713AC730D}"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Mites are like little animals, little ticks, but too small to see</a:t>
            </a:r>
          </a:p>
        </p:txBody>
      </p:sp>
      <p:sp>
        <p:nvSpPr>
          <p:cNvPr id="4" name="Slide Number Placeholder 3"/>
          <p:cNvSpPr>
            <a:spLocks noGrp="1"/>
          </p:cNvSpPr>
          <p:nvPr>
            <p:ph type="sldNum" sz="quarter" idx="10"/>
          </p:nvPr>
        </p:nvSpPr>
        <p:spPr/>
        <p:txBody>
          <a:bodyPr/>
          <a:lstStyle/>
          <a:p>
            <a:fld id="{C9E7932D-27D6-46B3-ABFB-99C713AC730D}"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E7932D-27D6-46B3-ABFB-99C713AC730D}"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different kinds of mange mites, </a:t>
            </a:r>
            <a:r>
              <a:rPr lang="en-US" dirty="0" err="1"/>
              <a:t>demodex</a:t>
            </a:r>
            <a:r>
              <a:rPr lang="en-US" dirty="0"/>
              <a:t> and </a:t>
            </a:r>
            <a:r>
              <a:rPr lang="en-US" dirty="0" err="1"/>
              <a:t>sarcoptes</a:t>
            </a:r>
            <a:r>
              <a:rPr lang="en-US" dirty="0"/>
              <a:t>.</a:t>
            </a:r>
            <a:r>
              <a:rPr lang="en-US" baseline="0" dirty="0"/>
              <a:t>  </a:t>
            </a:r>
            <a:r>
              <a:rPr lang="en-US" baseline="0" dirty="0" err="1"/>
              <a:t>Sarcoptes</a:t>
            </a:r>
            <a:r>
              <a:rPr lang="en-US" baseline="0" dirty="0"/>
              <a:t> is round and easy to kill.</a:t>
            </a:r>
            <a:endParaRPr lang="en-US" dirty="0"/>
          </a:p>
        </p:txBody>
      </p:sp>
      <p:sp>
        <p:nvSpPr>
          <p:cNvPr id="4" name="Slide Number Placeholder 3"/>
          <p:cNvSpPr>
            <a:spLocks noGrp="1"/>
          </p:cNvSpPr>
          <p:nvPr>
            <p:ph type="sldNum" sz="quarter" idx="10"/>
          </p:nvPr>
        </p:nvSpPr>
        <p:spPr/>
        <p:txBody>
          <a:bodyPr/>
          <a:lstStyle/>
          <a:p>
            <a:fld id="{C9E7932D-27D6-46B3-ABFB-99C713AC730D}"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Like ticks and birds and lizards, mites lay eggs, and the eggs hatch making more mites.  This takes about one month</a:t>
            </a:r>
          </a:p>
        </p:txBody>
      </p:sp>
      <p:sp>
        <p:nvSpPr>
          <p:cNvPr id="4" name="Slide Number Placeholder 3"/>
          <p:cNvSpPr>
            <a:spLocks noGrp="1"/>
          </p:cNvSpPr>
          <p:nvPr>
            <p:ph type="sldNum" sz="quarter" idx="10"/>
          </p:nvPr>
        </p:nvSpPr>
        <p:spPr/>
        <p:txBody>
          <a:bodyPr/>
          <a:lstStyle/>
          <a:p>
            <a:fld id="{C9E7932D-27D6-46B3-ABFB-99C713AC730D}"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mites live in the dogs skin.</a:t>
            </a:r>
            <a:r>
              <a:rPr lang="en-US" baseline="0" dirty="0"/>
              <a:t>  A dog with only a few mites may look normal.  But soon they m</a:t>
            </a:r>
            <a:r>
              <a:rPr lang="en-US" dirty="0"/>
              <a:t>ake the dogs itchy</a:t>
            </a:r>
            <a:r>
              <a:rPr lang="en-US" baseline="0" dirty="0"/>
              <a:t> and lose hair.  The weaker the dog the faster this happens.</a:t>
            </a:r>
            <a:endParaRPr lang="en-US" dirty="0"/>
          </a:p>
        </p:txBody>
      </p:sp>
      <p:sp>
        <p:nvSpPr>
          <p:cNvPr id="4" name="Slide Number Placeholder 3"/>
          <p:cNvSpPr>
            <a:spLocks noGrp="1"/>
          </p:cNvSpPr>
          <p:nvPr>
            <p:ph type="sldNum" sz="quarter" idx="10"/>
          </p:nvPr>
        </p:nvSpPr>
        <p:spPr/>
        <p:txBody>
          <a:bodyPr/>
          <a:lstStyle/>
          <a:p>
            <a:fld id="{C9E7932D-27D6-46B3-ABFB-99C713AC730D}"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mites are tunneling through the skin like ants or termites through the ground.  The body knows they should not be there and fights the mites.  This makes the skin itchy.  The hair falls out when the dogs scratch.</a:t>
            </a:r>
            <a:endParaRPr lang="en-US" dirty="0"/>
          </a:p>
        </p:txBody>
      </p:sp>
      <p:sp>
        <p:nvSpPr>
          <p:cNvPr id="4" name="Slide Number Placeholder 3"/>
          <p:cNvSpPr>
            <a:spLocks noGrp="1"/>
          </p:cNvSpPr>
          <p:nvPr>
            <p:ph type="sldNum" sz="quarter" idx="10"/>
          </p:nvPr>
        </p:nvSpPr>
        <p:spPr/>
        <p:txBody>
          <a:bodyPr/>
          <a:lstStyle/>
          <a:p>
            <a:fld id="{C9E7932D-27D6-46B3-ABFB-99C713AC730D}"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7F08CD6C-5E75-499C-8E00-5A564BBBB1C4}" type="datetimeFigureOut">
              <a:rPr lang="en-AU" smtClean="0"/>
              <a:t>26/04/2018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CACAD0-AD3D-41DC-A713-C2CE17D9219A}" type="slidenum">
              <a:rPr lang="en-AU" smtClean="0"/>
              <a:t>‹#›</a:t>
            </a:fld>
            <a:endParaRPr lang="en-AU"/>
          </a:p>
        </p:txBody>
      </p:sp>
    </p:spTree>
    <p:extLst>
      <p:ext uri="{BB962C8B-B14F-4D97-AF65-F5344CB8AC3E}">
        <p14:creationId xmlns:p14="http://schemas.microsoft.com/office/powerpoint/2010/main" val="131022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F08CD6C-5E75-499C-8E00-5A564BBBB1C4}" type="datetimeFigureOut">
              <a:rPr lang="en-AU" smtClean="0"/>
              <a:t>26/04/2018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CACAD0-AD3D-41DC-A713-C2CE17D9219A}" type="slidenum">
              <a:rPr lang="en-AU" smtClean="0"/>
              <a:t>‹#›</a:t>
            </a:fld>
            <a:endParaRPr lang="en-AU"/>
          </a:p>
        </p:txBody>
      </p:sp>
    </p:spTree>
    <p:extLst>
      <p:ext uri="{BB962C8B-B14F-4D97-AF65-F5344CB8AC3E}">
        <p14:creationId xmlns:p14="http://schemas.microsoft.com/office/powerpoint/2010/main" val="268905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F08CD6C-5E75-499C-8E00-5A564BBBB1C4}" type="datetimeFigureOut">
              <a:rPr lang="en-AU" smtClean="0"/>
              <a:t>26/04/2018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CACAD0-AD3D-41DC-A713-C2CE17D9219A}" type="slidenum">
              <a:rPr lang="en-AU" smtClean="0"/>
              <a:t>‹#›</a:t>
            </a:fld>
            <a:endParaRPr lang="en-AU"/>
          </a:p>
        </p:txBody>
      </p:sp>
    </p:spTree>
    <p:extLst>
      <p:ext uri="{BB962C8B-B14F-4D97-AF65-F5344CB8AC3E}">
        <p14:creationId xmlns:p14="http://schemas.microsoft.com/office/powerpoint/2010/main" val="27033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F08CD6C-5E75-499C-8E00-5A564BBBB1C4}" type="datetimeFigureOut">
              <a:rPr lang="en-AU" smtClean="0"/>
              <a:t>26/04/2018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CACAD0-AD3D-41DC-A713-C2CE17D9219A}" type="slidenum">
              <a:rPr lang="en-AU" smtClean="0"/>
              <a:t>‹#›</a:t>
            </a:fld>
            <a:endParaRPr lang="en-AU"/>
          </a:p>
        </p:txBody>
      </p:sp>
    </p:spTree>
    <p:extLst>
      <p:ext uri="{BB962C8B-B14F-4D97-AF65-F5344CB8AC3E}">
        <p14:creationId xmlns:p14="http://schemas.microsoft.com/office/powerpoint/2010/main" val="138748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08CD6C-5E75-499C-8E00-5A564BBBB1C4}" type="datetimeFigureOut">
              <a:rPr lang="en-AU" smtClean="0"/>
              <a:t>26/04/2018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CACAD0-AD3D-41DC-A713-C2CE17D9219A}" type="slidenum">
              <a:rPr lang="en-AU" smtClean="0"/>
              <a:t>‹#›</a:t>
            </a:fld>
            <a:endParaRPr lang="en-AU"/>
          </a:p>
        </p:txBody>
      </p:sp>
    </p:spTree>
    <p:extLst>
      <p:ext uri="{BB962C8B-B14F-4D97-AF65-F5344CB8AC3E}">
        <p14:creationId xmlns:p14="http://schemas.microsoft.com/office/powerpoint/2010/main" val="221440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7F08CD6C-5E75-499C-8E00-5A564BBBB1C4}" type="datetimeFigureOut">
              <a:rPr lang="en-AU" smtClean="0"/>
              <a:t>26/04/2018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CACAD0-AD3D-41DC-A713-C2CE17D9219A}" type="slidenum">
              <a:rPr lang="en-AU" smtClean="0"/>
              <a:t>‹#›</a:t>
            </a:fld>
            <a:endParaRPr lang="en-AU"/>
          </a:p>
        </p:txBody>
      </p:sp>
    </p:spTree>
    <p:extLst>
      <p:ext uri="{BB962C8B-B14F-4D97-AF65-F5344CB8AC3E}">
        <p14:creationId xmlns:p14="http://schemas.microsoft.com/office/powerpoint/2010/main" val="254416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7F08CD6C-5E75-499C-8E00-5A564BBBB1C4}" type="datetimeFigureOut">
              <a:rPr lang="en-AU" smtClean="0"/>
              <a:t>26/04/2018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CCACAD0-AD3D-41DC-A713-C2CE17D9219A}" type="slidenum">
              <a:rPr lang="en-AU" smtClean="0"/>
              <a:t>‹#›</a:t>
            </a:fld>
            <a:endParaRPr lang="en-AU"/>
          </a:p>
        </p:txBody>
      </p:sp>
    </p:spTree>
    <p:extLst>
      <p:ext uri="{BB962C8B-B14F-4D97-AF65-F5344CB8AC3E}">
        <p14:creationId xmlns:p14="http://schemas.microsoft.com/office/powerpoint/2010/main" val="103236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7F08CD6C-5E75-499C-8E00-5A564BBBB1C4}" type="datetimeFigureOut">
              <a:rPr lang="en-AU" smtClean="0"/>
              <a:t>26/04/2018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CCACAD0-AD3D-41DC-A713-C2CE17D9219A}" type="slidenum">
              <a:rPr lang="en-AU" smtClean="0"/>
              <a:t>‹#›</a:t>
            </a:fld>
            <a:endParaRPr lang="en-AU"/>
          </a:p>
        </p:txBody>
      </p:sp>
    </p:spTree>
    <p:extLst>
      <p:ext uri="{BB962C8B-B14F-4D97-AF65-F5344CB8AC3E}">
        <p14:creationId xmlns:p14="http://schemas.microsoft.com/office/powerpoint/2010/main" val="27988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8CD6C-5E75-499C-8E00-5A564BBBB1C4}" type="datetimeFigureOut">
              <a:rPr lang="en-AU" smtClean="0"/>
              <a:t>26/04/2018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CACAD0-AD3D-41DC-A713-C2CE17D9219A}" type="slidenum">
              <a:rPr lang="en-AU" smtClean="0"/>
              <a:t>‹#›</a:t>
            </a:fld>
            <a:endParaRPr lang="en-AU"/>
          </a:p>
        </p:txBody>
      </p:sp>
    </p:spTree>
    <p:extLst>
      <p:ext uri="{BB962C8B-B14F-4D97-AF65-F5344CB8AC3E}">
        <p14:creationId xmlns:p14="http://schemas.microsoft.com/office/powerpoint/2010/main" val="228337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08CD6C-5E75-499C-8E00-5A564BBBB1C4}" type="datetimeFigureOut">
              <a:rPr lang="en-AU" smtClean="0"/>
              <a:t>26/04/2018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CACAD0-AD3D-41DC-A713-C2CE17D9219A}" type="slidenum">
              <a:rPr lang="en-AU" smtClean="0"/>
              <a:t>‹#›</a:t>
            </a:fld>
            <a:endParaRPr lang="en-AU"/>
          </a:p>
        </p:txBody>
      </p:sp>
    </p:spTree>
    <p:extLst>
      <p:ext uri="{BB962C8B-B14F-4D97-AF65-F5344CB8AC3E}">
        <p14:creationId xmlns:p14="http://schemas.microsoft.com/office/powerpoint/2010/main" val="370655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08CD6C-5E75-499C-8E00-5A564BBBB1C4}" type="datetimeFigureOut">
              <a:rPr lang="en-AU" smtClean="0"/>
              <a:t>26/04/2018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CACAD0-AD3D-41DC-A713-C2CE17D9219A}" type="slidenum">
              <a:rPr lang="en-AU" smtClean="0"/>
              <a:t>‹#›</a:t>
            </a:fld>
            <a:endParaRPr lang="en-AU"/>
          </a:p>
        </p:txBody>
      </p:sp>
    </p:spTree>
    <p:extLst>
      <p:ext uri="{BB962C8B-B14F-4D97-AF65-F5344CB8AC3E}">
        <p14:creationId xmlns:p14="http://schemas.microsoft.com/office/powerpoint/2010/main" val="4260968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8CD6C-5E75-499C-8E00-5A564BBBB1C4}" type="datetimeFigureOut">
              <a:rPr lang="en-AU" smtClean="0"/>
              <a:t>26/04/2018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ACAD0-AD3D-41DC-A713-C2CE17D9219A}" type="slidenum">
              <a:rPr lang="en-AU" smtClean="0"/>
              <a:t>‹#›</a:t>
            </a:fld>
            <a:endParaRPr lang="en-AU"/>
          </a:p>
        </p:txBody>
      </p:sp>
    </p:spTree>
    <p:extLst>
      <p:ext uri="{BB962C8B-B14F-4D97-AF65-F5344CB8AC3E}">
        <p14:creationId xmlns:p14="http://schemas.microsoft.com/office/powerpoint/2010/main" val="201581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google.com.au/url?sa=i&amp;rct=j&amp;q=&amp;esrc=s&amp;source=images&amp;cd=&amp;cad=rja&amp;docid=soihVILw1HZEWM&amp;tbnid=i0epL3dmghbWGM:&amp;ved=0CAUQjRw&amp;url=http://www.whatmortgage.co.uk/news/cambridgeshire-tops-quality-of-life-survey/&amp;ei=XcX5Uo7uDYvOkgXDuIGYDw&amp;bvm=bv.61190604,d.dGI&amp;psig=AFQjCNEE3h0oxwot-BR_fxW0f3OcNr45UQ&amp;ust=139218709574339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google.com.au/url?sa=i&amp;rct=j&amp;q=&amp;esrc=s&amp;source=images&amp;cd=&amp;cad=rja&amp;docid=soihVILw1HZEWM&amp;tbnid=i0epL3dmghbWGM:&amp;ved=0CAUQjRw&amp;url=http://www.whatmortgage.co.uk/news/cambridgeshire-tops-quality-of-life-survey/&amp;ei=XcX5Uo7uDYvOkgXDuIGYDw&amp;bvm=bv.61190604,d.dGI&amp;psig=AFQjCNEE3h0oxwot-BR_fxW0f3OcNr45UQ&amp;ust=139218709574339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file:///C:\Documents%20and%20Settings\Sophie%20Constable\My%20Documents\My%20Pictures\dog%20program%20images\P5140206.AVI"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video" Target="file:///C:\Documents%20and%20Settings\Sophie%20Constable\My%20Documents\My%20Pictures\dog%20program%20images\P5140187.AV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hyperlink" Target="file:///\\sbs\operations\04.%20Education\Be%20a%20Friend%20to%20your%20Dog\Be%20a%20Friend%20to%20Your%20Dog%20-%20curriculum%20linked\E.%20Puppy%20Maths\E3%20Puppy%20Maths%20PowerPoint.pptx#-1,1,PowerPoint Presentation"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7.png"/><Relationship Id="rId12" Type="http://schemas.microsoft.com/office/2007/relationships/hdphoto" Target="../media/hdphoto5.wdp"/><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49.png"/><Relationship Id="rId5" Type="http://schemas.openxmlformats.org/officeDocument/2006/relationships/image" Target="../media/image4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8.png"/><Relationship Id="rId14" Type="http://schemas.microsoft.com/office/2007/relationships/hdphoto" Target="../media/hdphoto6.wdp"/></Relationships>
</file>

<file path=ppt/slides/_rels/slide3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s>
</file>

<file path=ppt/slides/_rels/slide3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2.JPG"/><Relationship Id="rId7" Type="http://schemas.openxmlformats.org/officeDocument/2006/relationships/image" Target="../media/image58.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 Id="rId9" Type="http://schemas.openxmlformats.org/officeDocument/2006/relationships/image" Target="../media/image60.JP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google.com.au/url?sa=i&amp;rct=j&amp;q=&amp;esrc=s&amp;source=images&amp;cd=&amp;cad=rja&amp;docid=soihVILw1HZEWM&amp;tbnid=i0epL3dmghbWGM:&amp;ved=0CAUQjRw&amp;url=http://www.whatmortgage.co.uk/news/cambridgeshire-tops-quality-of-life-survey/&amp;ei=XcX5Uo7uDYvOkgXDuIGYDw&amp;bvm=bv.61190604,d.dGI&amp;psig=AFQjCNEE3h0oxwot-BR_fxW0f3OcNr45UQ&amp;ust=139218709574339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www.google.com.au/url?sa=i&amp;rct=j&amp;q=&amp;esrc=s&amp;source=images&amp;cd=&amp;cad=rja&amp;docid=soihVILw1HZEWM&amp;tbnid=i0epL3dmghbWGM:&amp;ved=0CAUQjRw&amp;url=http://www.whatmortgage.co.uk/news/cambridgeshire-tops-quality-of-life-survey/&amp;ei=XcX5Uo7uDYvOkgXDuIGYDw&amp;bvm=bv.61190604,d.dGI&amp;psig=AFQjCNEE3h0oxwot-BR_fxW0f3OcNr45UQ&amp;ust=1392187095743393"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G"/><Relationship Id="rId7" Type="http://schemas.openxmlformats.org/officeDocument/2006/relationships/image" Target="../media/image69.JPG"/><Relationship Id="rId2" Type="http://schemas.openxmlformats.org/officeDocument/2006/relationships/image" Target="../media/image64.JPG"/><Relationship Id="rId1" Type="http://schemas.openxmlformats.org/officeDocument/2006/relationships/slideLayout" Target="../slideLayouts/slideLayout2.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file:///\\sbs\operations\04.%20Education\Be%20a%20Friend%20to%20your%20Dog\Be%20a%20Friend%20to%20Your%20Dog%20-%20curriculum%20linked\E.%20Puppy%20Maths\E3%20Puppy%20Maths%20PowerPoint.pptx#-1,1,PowerPoint Presentation" TargetMode="External"/><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Living and non-living things</a:t>
            </a:r>
          </a:p>
        </p:txBody>
      </p:sp>
      <p:sp>
        <p:nvSpPr>
          <p:cNvPr id="3" name="Subtitle 2"/>
          <p:cNvSpPr>
            <a:spLocks noGrp="1"/>
          </p:cNvSpPr>
          <p:nvPr>
            <p:ph type="subTitle" idx="1"/>
          </p:nvPr>
        </p:nvSpPr>
        <p:spPr>
          <a:xfrm>
            <a:off x="838997" y="5542415"/>
            <a:ext cx="2322156" cy="766936"/>
          </a:xfrm>
        </p:spPr>
        <p:txBody>
          <a:bodyPr/>
          <a:lstStyle/>
          <a:p>
            <a:r>
              <a:rPr lang="en-AU" dirty="0"/>
              <a:t>Dogs		</a:t>
            </a:r>
          </a:p>
        </p:txBody>
      </p:sp>
      <p:sp>
        <p:nvSpPr>
          <p:cNvPr id="7" name="TextBox 6"/>
          <p:cNvSpPr txBox="1"/>
          <p:nvPr/>
        </p:nvSpPr>
        <p:spPr>
          <a:xfrm>
            <a:off x="611560" y="3384958"/>
            <a:ext cx="8280920" cy="1815882"/>
          </a:xfrm>
          <a:prstGeom prst="rect">
            <a:avLst/>
          </a:prstGeom>
          <a:noFill/>
        </p:spPr>
        <p:txBody>
          <a:bodyPr wrap="square" rtlCol="0">
            <a:spAutoFit/>
          </a:bodyPr>
          <a:lstStyle/>
          <a:p>
            <a:pPr algn="ctr"/>
            <a:r>
              <a:rPr lang="en-AU" sz="2800" dirty="0"/>
              <a:t>Living things </a:t>
            </a:r>
          </a:p>
          <a:p>
            <a:pPr algn="ctr"/>
            <a:r>
              <a:rPr lang="en-AU" sz="2800" dirty="0"/>
              <a:t>grow, </a:t>
            </a:r>
          </a:p>
          <a:p>
            <a:pPr algn="ctr"/>
            <a:r>
              <a:rPr lang="en-AU" sz="2800" dirty="0"/>
              <a:t>change, </a:t>
            </a:r>
          </a:p>
          <a:p>
            <a:pPr algn="ctr"/>
            <a:r>
              <a:rPr lang="en-AU" sz="2800" dirty="0"/>
              <a:t>and reproduce themselves</a:t>
            </a:r>
          </a:p>
        </p:txBody>
      </p:sp>
      <p:sp>
        <p:nvSpPr>
          <p:cNvPr id="8" name="Subtitle 2"/>
          <p:cNvSpPr txBox="1">
            <a:spLocks/>
          </p:cNvSpPr>
          <p:nvPr/>
        </p:nvSpPr>
        <p:spPr>
          <a:xfrm>
            <a:off x="2290784" y="260648"/>
            <a:ext cx="2160240" cy="7669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dirty="0"/>
              <a:t>Grass		</a:t>
            </a:r>
          </a:p>
        </p:txBody>
      </p:sp>
      <p:sp>
        <p:nvSpPr>
          <p:cNvPr id="9" name="Subtitle 2"/>
          <p:cNvSpPr txBox="1">
            <a:spLocks/>
          </p:cNvSpPr>
          <p:nvPr/>
        </p:nvSpPr>
        <p:spPr>
          <a:xfrm>
            <a:off x="3563888" y="1556792"/>
            <a:ext cx="2160240" cy="7669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dirty="0"/>
              <a:t>Paper	</a:t>
            </a:r>
          </a:p>
        </p:txBody>
      </p:sp>
      <p:sp>
        <p:nvSpPr>
          <p:cNvPr id="10" name="Subtitle 2"/>
          <p:cNvSpPr txBox="1">
            <a:spLocks/>
          </p:cNvSpPr>
          <p:nvPr/>
        </p:nvSpPr>
        <p:spPr>
          <a:xfrm>
            <a:off x="6588224" y="1452972"/>
            <a:ext cx="2160240" cy="7669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dirty="0"/>
              <a:t>Tennis ball	</a:t>
            </a:r>
          </a:p>
        </p:txBody>
      </p:sp>
      <p:sp>
        <p:nvSpPr>
          <p:cNvPr id="11" name="Subtitle 2"/>
          <p:cNvSpPr txBox="1">
            <a:spLocks/>
          </p:cNvSpPr>
          <p:nvPr/>
        </p:nvSpPr>
        <p:spPr>
          <a:xfrm>
            <a:off x="3589040" y="5733256"/>
            <a:ext cx="1800200" cy="766936"/>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dirty="0">
                <a:solidFill>
                  <a:schemeClr val="bg1">
                    <a:lumMod val="50000"/>
                  </a:schemeClr>
                </a:solidFill>
              </a:rPr>
              <a:t>Mites</a:t>
            </a:r>
            <a:r>
              <a:rPr lang="en-AU" dirty="0"/>
              <a:t>	</a:t>
            </a:r>
          </a:p>
        </p:txBody>
      </p:sp>
      <p:sp>
        <p:nvSpPr>
          <p:cNvPr id="12" name="Subtitle 2"/>
          <p:cNvSpPr txBox="1">
            <a:spLocks/>
          </p:cNvSpPr>
          <p:nvPr/>
        </p:nvSpPr>
        <p:spPr>
          <a:xfrm>
            <a:off x="5724128" y="5549044"/>
            <a:ext cx="2736304" cy="7669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dirty="0"/>
              <a:t>	Germs</a:t>
            </a:r>
          </a:p>
        </p:txBody>
      </p:sp>
      <p:sp>
        <p:nvSpPr>
          <p:cNvPr id="13" name="Subtitle 2"/>
          <p:cNvSpPr txBox="1">
            <a:spLocks/>
          </p:cNvSpPr>
          <p:nvPr/>
        </p:nvSpPr>
        <p:spPr>
          <a:xfrm>
            <a:off x="259904" y="1268760"/>
            <a:ext cx="2160240" cy="7669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dirty="0"/>
              <a:t>Mould	</a:t>
            </a:r>
          </a:p>
        </p:txBody>
      </p:sp>
      <p:sp>
        <p:nvSpPr>
          <p:cNvPr id="14" name="Subtitle 2"/>
          <p:cNvSpPr txBox="1">
            <a:spLocks/>
          </p:cNvSpPr>
          <p:nvPr/>
        </p:nvSpPr>
        <p:spPr>
          <a:xfrm>
            <a:off x="331137" y="4030216"/>
            <a:ext cx="2160240" cy="766936"/>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dirty="0"/>
              <a:t>Barramundi	</a:t>
            </a:r>
          </a:p>
        </p:txBody>
      </p:sp>
      <p:sp>
        <p:nvSpPr>
          <p:cNvPr id="15" name="Subtitle 2"/>
          <p:cNvSpPr txBox="1">
            <a:spLocks/>
          </p:cNvSpPr>
          <p:nvPr/>
        </p:nvSpPr>
        <p:spPr>
          <a:xfrm>
            <a:off x="6755012" y="3814192"/>
            <a:ext cx="2160240" cy="7669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dirty="0"/>
              <a:t>Ice cream	</a:t>
            </a:r>
          </a:p>
        </p:txBody>
      </p:sp>
      <p:sp>
        <p:nvSpPr>
          <p:cNvPr id="16" name="Subtitle 2"/>
          <p:cNvSpPr txBox="1">
            <a:spLocks/>
          </p:cNvSpPr>
          <p:nvPr/>
        </p:nvSpPr>
        <p:spPr>
          <a:xfrm>
            <a:off x="4932040" y="789856"/>
            <a:ext cx="1584176" cy="7669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sz="2800" dirty="0"/>
              <a:t>Cement		</a:t>
            </a:r>
          </a:p>
        </p:txBody>
      </p:sp>
    </p:spTree>
    <p:extLst>
      <p:ext uri="{BB962C8B-B14F-4D97-AF65-F5344CB8AC3E}">
        <p14:creationId xmlns:p14="http://schemas.microsoft.com/office/powerpoint/2010/main" val="170257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This is a mite.</a:t>
            </a:r>
          </a:p>
        </p:txBody>
      </p:sp>
      <p:sp>
        <p:nvSpPr>
          <p:cNvPr id="3" name="Content Placeholder 2"/>
          <p:cNvSpPr>
            <a:spLocks noGrp="1"/>
          </p:cNvSpPr>
          <p:nvPr>
            <p:ph idx="1"/>
          </p:nvPr>
        </p:nvSpPr>
        <p:spPr>
          <a:xfrm>
            <a:off x="457200" y="1927373"/>
            <a:ext cx="8229600" cy="4525963"/>
          </a:xfrm>
        </p:spPr>
        <p:txBody>
          <a:bodyPr>
            <a:normAutofit fontScale="92500" lnSpcReduction="20000"/>
          </a:bodyPr>
          <a:lstStyle/>
          <a:p>
            <a:pPr marL="0" indent="0">
              <a:buNone/>
            </a:pPr>
            <a:endParaRPr lang="en-AU" dirty="0"/>
          </a:p>
          <a:p>
            <a:pPr marL="0" indent="0">
              <a:buNone/>
            </a:pPr>
            <a:r>
              <a:rPr lang="en-AU" dirty="0"/>
              <a:t>				  </a:t>
            </a:r>
            <a:r>
              <a:rPr lang="en-AU" sz="1100" dirty="0"/>
              <a:t>.</a:t>
            </a: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lgn="ctr">
              <a:buNone/>
            </a:pPr>
            <a:r>
              <a:rPr lang="en-AU" dirty="0"/>
              <a:t>She is very small. </a:t>
            </a:r>
          </a:p>
          <a:p>
            <a:pPr marL="0" indent="0">
              <a:buNone/>
            </a:pPr>
            <a:r>
              <a:rPr lang="en-AU" dirty="0"/>
              <a:t>Let’s use a </a:t>
            </a:r>
            <a:r>
              <a:rPr lang="en-AU" dirty="0">
                <a:solidFill>
                  <a:srgbClr val="FF0000"/>
                </a:solidFill>
              </a:rPr>
              <a:t>magnifying glass </a:t>
            </a:r>
            <a:r>
              <a:rPr lang="en-AU" dirty="0"/>
              <a:t>to make her bigger.</a:t>
            </a:r>
          </a:p>
        </p:txBody>
      </p:sp>
      <p:sp>
        <p:nvSpPr>
          <p:cNvPr id="4" name="AutoShape 2" descr="data:image/jpeg;base64,/9j/4AAQSkZJRgABAQAAAQABAAD/2wCEAAkGBxASEBISEBMWEBAQEA8QDw8REBAPEA8VFBQWFxQUExMYHDQgGBolGxUUITEhJSkrLy46Fx8zODMuNygtLi0BCgoKDg0OGhAQGiwkHB0sLCwsLCwsLCwsLCwsLCwsLCwsLCwsLCwsLCwsLCwsLCw3LCwsLCwsLCwsLCwsLCwsLP/AABEIAMIBAwMBIgACEQEDEQH/xAAcAAEAAgIDAQAAAAAAAAAAAAAABQYEBwECAwj/xAA/EAACAgECAwUFBQUGBwEAAAAAAQIDBAUREiExBhNBcYEHFCJRYSMyQpGhQ1JicoIkU5KisdEWMzREY8HwFf/EABcBAQEBAQAAAAAAAAAAAAAAAAABAgP/xAAcEQEBAQEAAwEBAAAAAAAAAAAAARECITFREkH/2gAMAwEAAhEDEQA/AN4gAAAAAAAAAAAAAAAAAAAAAAAAAAAAAAAAAAAAAAAAAAAAAAAAAAAAAMXUdRox4OzIthTWus7JxhH82Qf/ABf3nLDxMnLXTvVWsajzVl7jxL6xTCbFmBW45WsT6Y2JQv48u6+Xqo0pfqz2S1ZdXhy+UeHJr/zbv/QGp4EIs/Phv3uHCxLp7rlRnN/03Rgl/iZ6U9osdyULHLGsk1GMMmEsdzk/w1yl8Nj5P7jYNS4ACgAAAAAAAAAAAAAAAAAAAAAAAAAAAAAAcNgGyrWdobcuU6tLSlGDcLNQsW+NXJcnGpftpL6fD9TBtss1iyVdcpVaRXJwtthJws1KcXtKFclzjQmtnJc5dFy63LExa6q411QjXXXFRhXBKMYJdEkugZ9oPS+x+PXNXXuWdlLn7zlNWSj9KofdqX0ikWIALJgAAodL6Yzi4TipwktpQklKMl8mnyaO4AgnollHxYFndJf9na5TxJdOUPxUclsuD4Vu24SMrS9YjbJ1TjKjJgt549m3Fw77cdclysr5r4o/PZ7PkSZg6vpVeRBKe8Zwlx031tRux57bKdctuT5tNPdNNppptMmM4EJpGqWK14mXssqMHOuyKcasytPZ21J9JJtKUN3wtrqpJubCgAAAAAAAAAAAAAAAAAAAAAAAAAAFM7WZVmXk16XjycFOCv1K6LalTjbtRqjJdJ2NNfRJvxLLquoQoqstsfDXVXOyb+UYRcpP8kQXs7wJrGll3rbK1Gx5d6fWEZL7GryhXwr8yJfiy4eLXVXCqqKrrrjGEIRW0YxS2SSPYAqgAAAAAAAAAAjde0pZFSSl3d1clbjXpbyotjvwyXzXNqUfxKUk+TOvZ7VHkVNzj3d9U5U5VO+/dWw24kn4xacZRfjGcX4koVvU/wCy59OQuVOY4YeUvBWc/dbfo+Juv695D90IsgACgAAAAAAAAAAAAAAAAAAAADg6WTO7MPJnyJRUvaDJ214+GuufmY+PPZ7fZJu2704Kmv6i8xikklySSSXy2KLkfaazp8X0qp1G/b+JKmuL9FZJf1MvZYk9gACgAAAAAAAAAAER2u055GFkVRfDN1ylVPxhZD4q5r6qST9CXOJLdNfNbBKj+z2pe84mPkbcLvpqslH9yUopyj6PdehIlX9nU37pZW/2GZm1rk1spXSsgufgo2R/QtAIAAKAAAAAAAAAAAAAAAAAADrIjsyRIyI3OIKziy21nFf7+FqMF5qzFl/oXo19lWd3nYFu3L3mePN7c4xvpsS5+CdkKl+RsEsSAACgAAAAAAAAAAAGHrOfDHx7r58oUU2Wy267Qi5cl4vkBAez2W9eY1zT1C/b0rqT/VMtZTPZJdCemxshJTVuRlWyklKK4rLZTcdpLf4eLh/pezLmEnoAAUAAAAAAAAAAAAAAAAAAHWRG53QkpGBlrkQU/tBiyspsVa3tjwXUeH2tMlZVz8PjhFfmXXR9QhkY9N9b3hdVC2D+koprdeHUruTHZnXshldzdZiS5V2OeTiPw+J7307/ADjOXGly5WJL7rERcAAVQAAAAAAAAAADWXt+1zuNMWPF/a51sa0k9pd3W1Oxr58+CP8AWbMnJJNt7JJttvZJLq2z5f7b65fq+rSsxN3XjcNeH8nwT+Gez5bzse/Pw4U+gG6vZhbXj6fRiNOE6FwT33+Oyf2ljgurjxWOO/5eBdovdbro+h8/1+0fIhvDV6d5qUqKchQ4Iwf2kbrEo/ealKuT4W9+COyW+5uTR9SruqVuFdDLp8OCUVYvo1yW/Tk1F/NlROgwY6pX0l8LX3lL4XH6uMufg/y5bnlk9oMOuyFVl9cLLE3CMppb7bePRdV1+ZDUmDhM5CgAAAAAAAAAAAAAAAOsjFviZbPKyJKIDMqIjPxONLaXBZXNW02pbuqyO/DJLxWzaa8VKS8SzZNW5FX1bGaJXs7rPvEGpx7vIq2jkU778LfScH+KuXWMvNPaSlFSxRcjHlxRtql3V9e/d27cS2f3q7I7/HW9lvHddE000mrDouvRtaqtj3OTw7uri4oWJdZUT2XeR9FJbrdLdb6l1EyACqAAAAAAOJSSTbeyXNt8kik9qO2M+KWLp0Vfk9Jz3cacdP8AFbNL4fol8T8F4oluIP2z9ob+7jp+HFyeTvDJtgm+CLaSqbX3VL4m2/CEl4vardkuzscPglF73pScrHzjxSW26j9PD1+ZbNI7OqpSlOTuvtalffJbStkuiS/DBdFFdPPdmZPS/kY6t/hL9YuJi484QjlVRtUa5xblFWxcrGu8k4vpvwrb5L5EDl+zqVNnvOiZUsS3blXxylVP+Hi5vb6SUkWJ0yieU7mt+FuLf3tm0pLxT81y36ok6sa9qfZ7Q8uu7udYp+LuqIRyK+FRguOyffxS5PfaqW0Xz9322+JpVyu7E1PLy7J5E8a669PF4pNqNUI8MISTfxvbh35/g+pK+1PtGlRLFUftsqcLb5bfAqa3tTGHrH/LL941SdZ0z1Nbf0/Xdb0jbf8AtmGn1jvbWl/L96Hpy8zZPZP2p6fmJRnJY1r23jZJd22/lPw9dj530PthmY3KM+8r/u7PiXo+qLJDK0nUOct8DLf7SHwxlL6/hf6M1kvpz88vp6Mk1uuafNNc0zk+ddP1TW9J51y97xFz2jvZDb5uvrD0/M2N2R9rmBl7Rufutz8Jvet+UvD1/MzZjc6jYgOtdiklKLUotbqSaaa+aaOxGgAAAAAAAAAADrJHYAYtsDByMclpI8LKyCvXUbGHlY0Zx4Zx4lumt904yXSUWucZLwktmvAsV1BgX4piwYeFqWVTy4veql0jbLgvivlG1LazlskpJPxc2StHajGa+1k8aXLdZEe6im/BW/8ALk/5ZMi7KWjzaZf0i313Rkt4yUk+jTTT9Q7Y/Nfmihy0qhty7mtTfJzjXGM39HNLc8JaFQ+sZP6O6/b8uIv6h5XrM1XHqTlbbCEVzblJJLzZXcrt9jtbYcLM6T5J48eKrf63NqteskyJxOzeJCXFDGpjP9/ua+P/ABNbkzVjsumVBZNeoZj/ALVb7tTv/wBNjSbskvlO/ZcP9C4ufKZLabpNdUFCqCrgt3wxXi+rb6tvxb5slKcYzascE5YVeKcyxSVjScuojSu5GF9CFz8H5F3sx9zAysHcYjVOv6DRkra+HE47qM18M4+Ul/o+Rr7WewV1e8seXfR/ce0bF/6l+nkb4z9I38CCytNlEnmI+d7qZQk4zi4SXWMk4teaZ5m8NW0em9cN1amvBtbSj5SXNFF1jsFNbyxZca691PZT8oy6P12LOjULoXavLxWu7m5Q/u57yj6eKLNHUdK1B/bx9yyn+2r2jFv5vwfrsyh5WNZXJwsi4SXWMk0/PyPE6TpLzK2tg361pPx4tnvmJ12h8cdv4qfDzj+ZsLsl7YsLJ2hk/wBlt6Nvd1N+fWPruvqfP2jdpMvFf2NjUf7uXxQfp4ehZXrunZ/LNq92v8Mmrlu/nJ7c/Vepcl9M+Y+o6L4Tip1yU4SW8ZRalFr6NHofNGnLVtN+206/3vH6uMHxpr+Kp9fNbvyNgdk/bXi3NV50fdbejsSlKpv+JdYfqZvNizptc42PHDy67YKyqcbK5LeM4SU4vyaPcjYAAAAAAAAcNHIA8pVnjOkyzjYgjLMUx5YRMuB1dZMEL7kcrBJnugqhgi4YZkV4pnKBzwlHjCk9YxO2xyMDYAFHGx0nA9ABg3YyZG5Onp+BPtHlOoiKXm6Pv4EDl6XKPgbItxyPycFPwJiY1Vqml12x4bq1OPhxLmvJ9U/IpOsdhOssaX17qx/pGf8Av+ZvHN0dPfkV/M0iS6Izlg+fszDtqlw2wcJfKS23+qfivIxzd2fp0ZxcbYKcf3ZLdenyZStX7Dx5yxpcP/jm24+kuq9d/M1Ol1VdK1nIxpcVFkofOO+8X5xfIs3/ABDg5i4dQp7q3bZZVPJ/Tdf77oqedp9tMuG2Dg/Ddcn5SXJ+hjG50l5lbC03H1LAff6Vk+8Ub8TjVJSbXXayl8penP6I2D2T9t9E2qtRrePZ0d0E5V7/AMUPvR9NzQuBn3Uy46Zyrl84vbfzXRljj2jxslKGoUpy6LKpSjav5l4/r5GvFZyx9XafqFN9asosjbXLpOuSkv08TJPlfTaczDbydJy++rjznCMuGxJc9rKnykv/ALY+keyOo2ZOBi5FyUbL8eq2aXJbyinuvNbP1M2Y1z1qXABGgAAAAAAAAAAAAAAAAAAAAAAAAAAdZRPGdRkHGwEfbjmBkYKfgTsoHjOoiKhm6On4FeztFa6GyLMcwr8JPwJhjUufp26cZwUovrGSTT9Cnar2LhLeVD7uXXglvKHkn1X6m9MzR0/Ar2d2f+SJliPn3UNMupe1sHHwUusX5SXIxDeuToj2cZR4ovk01un5ojF7JYZO7rk8aT6fDx17/wAu+69H6GpV1rnsVolubnU4tTlHvpbWzi2uCpc7JN/y79er2XifYePTGEIwguGEIxhCK6RjFbJL0RSvZn7O6dKhObl3+VcuGd3DwqMN91XBb8lvs389l8kXkoAAKAAAAAAAAAAAAAAAAAAAAcE0cnG4OCDsDgIo5ABQONjkAdHA85VHuCYMKeOeE8FPwJPYbARH/wCTF+BmY2JGHRGXsAY5QOEclAAAAAAAAAAAAAAAAAAAAAAOACAACAcgFAAFAAAAAAAAAAAAAAAAH//Z">
            <a:hlinkClick r:id="rId2"/>
          </p:cNvPr>
          <p:cNvSpPr>
            <a:spLocks noChangeAspect="1" noChangeArrowheads="1"/>
          </p:cNvSpPr>
          <p:nvPr/>
        </p:nvSpPr>
        <p:spPr bwMode="auto">
          <a:xfrm>
            <a:off x="0" y="-1752600"/>
            <a:ext cx="4876800" cy="365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data:image/jpeg;base64,/9j/4AAQSkZJRgABAQAAAQABAAD/2wCEAAkGBxASEBISEBMWEBAQEA8QDw8REBAPEA8VFBQWFxQUExMYHDQgGBolGxUUITEhJSkrLy46Fx8zODMuNygtLi0BCgoKDg0OGhAQGiwkHB0sLCwsLCwsLCwsLCwsLCwsLCwsLCwsLCwsLCwsLCwsLCw3LCwsLCwsLCwsLCwsLCwsLP/AABEIAMIBAwMBIgACEQEDEQH/xAAcAAEAAgIDAQAAAAAAAAAAAAAABQYEBwECAwj/xAA/EAACAgECAwUFBQUGBwEAAAAAAQIDBAUREiExBhNBcYEHFCJRYSMyQpGhQ1JicoIkU5KisdEWMzREY8HwFf/EABcBAQEBAQAAAAAAAAAAAAAAAAABAgP/xAAcEQEBAQEAAwEBAAAAAAAAAAAAARECITFREkH/2gAMAwEAAhEDEQA/AN4gAAAAAAAAAAAAAAAAAAAAAAAAAAAAAAAAAAAAAAAAAAAAAAAAAAAAAMXUdRox4OzIthTWus7JxhH82Qf/ABf3nLDxMnLXTvVWsajzVl7jxL6xTCbFmBW45WsT6Y2JQv48u6+Xqo0pfqz2S1ZdXhy+UeHJr/zbv/QGp4EIs/Phv3uHCxLp7rlRnN/03Rgl/iZ6U9osdyULHLGsk1GMMmEsdzk/w1yl8Nj5P7jYNS4ACgAAAAAAAAAAAAAAAAAAAAAAAAAAAAAAcNgGyrWdobcuU6tLSlGDcLNQsW+NXJcnGpftpL6fD9TBtss1iyVdcpVaRXJwtthJws1KcXtKFclzjQmtnJc5dFy63LExa6q411QjXXXFRhXBKMYJdEkugZ9oPS+x+PXNXXuWdlLn7zlNWSj9KofdqX0ikWIALJgAAodL6Yzi4TipwktpQklKMl8mnyaO4AgnollHxYFndJf9na5TxJdOUPxUclsuD4Vu24SMrS9YjbJ1TjKjJgt549m3Fw77cdclysr5r4o/PZ7PkSZg6vpVeRBKe8Zwlx031tRux57bKdctuT5tNPdNNppptMmM4EJpGqWK14mXssqMHOuyKcasytPZ21J9JJtKUN3wtrqpJubCgAAAAAAAAAAAAAAAAAAAAAAAAAAFM7WZVmXk16XjycFOCv1K6LalTjbtRqjJdJ2NNfRJvxLLquoQoqstsfDXVXOyb+UYRcpP8kQXs7wJrGll3rbK1Gx5d6fWEZL7GryhXwr8yJfiy4eLXVXCqqKrrrjGEIRW0YxS2SSPYAqgAAAAAAAAAAjde0pZFSSl3d1clbjXpbyotjvwyXzXNqUfxKUk+TOvZ7VHkVNzj3d9U5U5VO+/dWw24kn4xacZRfjGcX4koVvU/wCy59OQuVOY4YeUvBWc/dbfo+Juv695D90IsgACgAAAAAAAAAAAAAAAAAAAADg6WTO7MPJnyJRUvaDJ214+GuufmY+PPZ7fZJu2704Kmv6i8xikklySSSXy2KLkfaazp8X0qp1G/b+JKmuL9FZJf1MvZYk9gACgAAAAAAAAAAER2u055GFkVRfDN1ylVPxhZD4q5r6qST9CXOJLdNfNbBKj+z2pe84mPkbcLvpqslH9yUopyj6PdehIlX9nU37pZW/2GZm1rk1spXSsgufgo2R/QtAIAAKAAAAAAAAAAAAAAAAAADrIjsyRIyI3OIKziy21nFf7+FqMF5qzFl/oXo19lWd3nYFu3L3mePN7c4xvpsS5+CdkKl+RsEsSAACgAAAAAAAAAAAGHrOfDHx7r58oUU2Wy267Qi5cl4vkBAez2W9eY1zT1C/b0rqT/VMtZTPZJdCemxshJTVuRlWyklKK4rLZTcdpLf4eLh/pezLmEnoAAUAAAAAAAAAAAAAAAAAAHWRG53QkpGBlrkQU/tBiyspsVa3tjwXUeH2tMlZVz8PjhFfmXXR9QhkY9N9b3hdVC2D+koprdeHUruTHZnXshldzdZiS5V2OeTiPw+J7307/ADjOXGly5WJL7rERcAAVQAAAAAAAAAADWXt+1zuNMWPF/a51sa0k9pd3W1Oxr58+CP8AWbMnJJNt7JJttvZJLq2z5f7b65fq+rSsxN3XjcNeH8nwT+Gez5bzse/Pw4U+gG6vZhbXj6fRiNOE6FwT33+Oyf2ljgurjxWOO/5eBdovdbro+h8/1+0fIhvDV6d5qUqKchQ4Iwf2kbrEo/ealKuT4W9+COyW+5uTR9SruqVuFdDLp8OCUVYvo1yW/Tk1F/NlROgwY6pX0l8LX3lL4XH6uMufg/y5bnlk9oMOuyFVl9cLLE3CMppb7bePRdV1+ZDUmDhM5CgAAAAAAAAAAAAAAAOsjFviZbPKyJKIDMqIjPxONLaXBZXNW02pbuqyO/DJLxWzaa8VKS8SzZNW5FX1bGaJXs7rPvEGpx7vIq2jkU778LfScH+KuXWMvNPaSlFSxRcjHlxRtql3V9e/d27cS2f3q7I7/HW9lvHddE000mrDouvRtaqtj3OTw7uri4oWJdZUT2XeR9FJbrdLdb6l1EyACqAAAAAAOJSSTbeyXNt8kik9qO2M+KWLp0Vfk9Jz3cacdP8AFbNL4fol8T8F4oluIP2z9ob+7jp+HFyeTvDJtgm+CLaSqbX3VL4m2/CEl4vardkuzscPglF73pScrHzjxSW26j9PD1+ZbNI7OqpSlOTuvtalffJbStkuiS/DBdFFdPPdmZPS/kY6t/hL9YuJi484QjlVRtUa5xblFWxcrGu8k4vpvwrb5L5EDl+zqVNnvOiZUsS3blXxylVP+Hi5vb6SUkWJ0yieU7mt+FuLf3tm0pLxT81y36ok6sa9qfZ7Q8uu7udYp+LuqIRyK+FRguOyffxS5PfaqW0Xz9322+JpVyu7E1PLy7J5E8a669PF4pNqNUI8MISTfxvbh35/g+pK+1PtGlRLFUftsqcLb5bfAqa3tTGHrH/LL941SdZ0z1Nbf0/Xdb0jbf8AtmGn1jvbWl/L96Hpy8zZPZP2p6fmJRnJY1r23jZJd22/lPw9dj530PthmY3KM+8r/u7PiXo+qLJDK0nUOct8DLf7SHwxlL6/hf6M1kvpz88vp6Mk1uuafNNc0zk+ddP1TW9J51y97xFz2jvZDb5uvrD0/M2N2R9rmBl7Rufutz8Jvet+UvD1/MzZjc6jYgOtdiklKLUotbqSaaa+aaOxGgAAAAAAAAAADrJHYAYtsDByMclpI8LKyCvXUbGHlY0Zx4Zx4lumt904yXSUWucZLwktmvAsV1BgX4piwYeFqWVTy4veql0jbLgvivlG1LazlskpJPxc2StHajGa+1k8aXLdZEe6im/BW/8ALk/5ZMi7KWjzaZf0i313Rkt4yUk+jTTT9Q7Y/Nfmihy0qhty7mtTfJzjXGM39HNLc8JaFQ+sZP6O6/b8uIv6h5XrM1XHqTlbbCEVzblJJLzZXcrt9jtbYcLM6T5J48eKrf63NqteskyJxOzeJCXFDGpjP9/ua+P/ABNbkzVjsumVBZNeoZj/ALVb7tTv/wBNjSbskvlO/ZcP9C4ufKZLabpNdUFCqCrgt3wxXi+rb6tvxb5slKcYzascE5YVeKcyxSVjScuojSu5GF9CFz8H5F3sx9zAysHcYjVOv6DRkra+HE47qM18M4+Ul/o+Rr7WewV1e8seXfR/ce0bF/6l+nkb4z9I38CCytNlEnmI+d7qZQk4zi4SXWMk4teaZ5m8NW0em9cN1amvBtbSj5SXNFF1jsFNbyxZca691PZT8oy6P12LOjULoXavLxWu7m5Q/u57yj6eKLNHUdK1B/bx9yyn+2r2jFv5vwfrsyh5WNZXJwsi4SXWMk0/PyPE6TpLzK2tg361pPx4tnvmJ12h8cdv4qfDzj+ZsLsl7YsLJ2hk/wBlt6Nvd1N+fWPruvqfP2jdpMvFf2NjUf7uXxQfp4ehZXrunZ/LNq92v8Mmrlu/nJ7c/Vepcl9M+Y+o6L4Tip1yU4SW8ZRalFr6NHofNGnLVtN+206/3vH6uMHxpr+Kp9fNbvyNgdk/bXi3NV50fdbejsSlKpv+JdYfqZvNizptc42PHDy67YKyqcbK5LeM4SU4vyaPcjYAAAAAAAAcNHIA8pVnjOkyzjYgjLMUx5YRMuB1dZMEL7kcrBJnugqhgi4YZkV4pnKBzwlHjCk9YxO2xyMDYAFHGx0nA9ABg3YyZG5Onp+BPtHlOoiKXm6Pv4EDl6XKPgbItxyPycFPwJiY1Vqml12x4bq1OPhxLmvJ9U/IpOsdhOssaX17qx/pGf8Av+ZvHN0dPfkV/M0iS6Izlg+fszDtqlw2wcJfKS23+qfivIxzd2fp0ZxcbYKcf3ZLdenyZStX7Dx5yxpcP/jm24+kuq9d/M1Ol1VdK1nIxpcVFkofOO+8X5xfIs3/ABDg5i4dQp7q3bZZVPJ/Tdf77oqedp9tMuG2Dg/Ddcn5SXJ+hjG50l5lbC03H1LAff6Vk+8Ub8TjVJSbXXayl8penP6I2D2T9t9E2qtRrePZ0d0E5V7/AMUPvR9NzQuBn3Uy46Zyrl84vbfzXRljj2jxslKGoUpy6LKpSjav5l4/r5GvFZyx9XafqFN9asosjbXLpOuSkv08TJPlfTaczDbydJy++rjznCMuGxJc9rKnykv/ALY+keyOo2ZOBi5FyUbL8eq2aXJbyinuvNbP1M2Y1z1qXABGgAAAAAAAAAAAAAAAAAAAAAAAAAAdZRPGdRkHGwEfbjmBkYKfgTsoHjOoiKhm6On4FeztFa6GyLMcwr8JPwJhjUufp26cZwUovrGSTT9Cnar2LhLeVD7uXXglvKHkn1X6m9MzR0/Ar2d2f+SJliPn3UNMupe1sHHwUusX5SXIxDeuToj2cZR4ovk01un5ojF7JYZO7rk8aT6fDx17/wAu+69H6GpV1rnsVolubnU4tTlHvpbWzi2uCpc7JN/y79er2XifYePTGEIwguGEIxhCK6RjFbJL0RSvZn7O6dKhObl3+VcuGd3DwqMN91XBb8lvs389l8kXkoAAKAAAAAAAAAAAAAAAAAAAAcE0cnG4OCDsDgIo5ABQONjkAdHA85VHuCYMKeOeE8FPwJPYbARH/wCTF+BmY2JGHRGXsAY5QOEclAAAAAAAAAAAAAAAAAAAAAAOACAACAcgFAAFAAAAAAAAAAAAAAAAH//Z">
            <a:hlinkClick r:id="rId2"/>
          </p:cNvPr>
          <p:cNvSpPr>
            <a:spLocks noChangeAspect="1" noChangeArrowheads="1"/>
          </p:cNvSpPr>
          <p:nvPr/>
        </p:nvSpPr>
        <p:spPr bwMode="auto">
          <a:xfrm>
            <a:off x="152400" y="-1600200"/>
            <a:ext cx="4876800" cy="365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Down Arrow 5"/>
          <p:cNvSpPr/>
          <p:nvPr/>
        </p:nvSpPr>
        <p:spPr>
          <a:xfrm>
            <a:off x="4211960" y="1905000"/>
            <a:ext cx="360040" cy="44388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p:cNvSpPr/>
          <p:nvPr/>
        </p:nvSpPr>
        <p:spPr>
          <a:xfrm>
            <a:off x="6300192" y="1463550"/>
            <a:ext cx="2079628" cy="2059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9" name="Group 18"/>
          <p:cNvGrpSpPr/>
          <p:nvPr/>
        </p:nvGrpSpPr>
        <p:grpSpPr>
          <a:xfrm>
            <a:off x="6291588" y="-248580"/>
            <a:ext cx="2456876" cy="5272559"/>
            <a:chOff x="6291588" y="-248580"/>
            <a:chExt cx="2456876" cy="5272559"/>
          </a:xfrm>
        </p:grpSpPr>
        <p:sp>
          <p:nvSpPr>
            <p:cNvPr id="17" name="Flowchart: Stored Data 16"/>
            <p:cNvSpPr/>
            <p:nvPr/>
          </p:nvSpPr>
          <p:spPr>
            <a:xfrm rot="5400000">
              <a:off x="6279607" y="32642"/>
              <a:ext cx="2093404" cy="1530959"/>
            </a:xfrm>
            <a:prstGeom prst="flowChartOnlineStorage">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grpSp>
          <p:nvGrpSpPr>
            <p:cNvPr id="16" name="Group 15"/>
            <p:cNvGrpSpPr/>
            <p:nvPr/>
          </p:nvGrpSpPr>
          <p:grpSpPr>
            <a:xfrm>
              <a:off x="6291588" y="1463550"/>
              <a:ext cx="2456876" cy="3560429"/>
              <a:chOff x="6228184" y="1463550"/>
              <a:chExt cx="2456876" cy="3560429"/>
            </a:xfrm>
          </p:grpSpPr>
          <p:grpSp>
            <p:nvGrpSpPr>
              <p:cNvPr id="14" name="Group 13"/>
              <p:cNvGrpSpPr/>
              <p:nvPr/>
            </p:nvGrpSpPr>
            <p:grpSpPr>
              <a:xfrm>
                <a:off x="6228184" y="1463550"/>
                <a:ext cx="2456876" cy="3464341"/>
                <a:chOff x="6228184" y="1463550"/>
                <a:chExt cx="2456876" cy="3464341"/>
              </a:xfrm>
            </p:grpSpPr>
            <p:sp>
              <p:nvSpPr>
                <p:cNvPr id="11" name="Donut 10"/>
                <p:cNvSpPr/>
                <p:nvPr/>
              </p:nvSpPr>
              <p:spPr>
                <a:xfrm>
                  <a:off x="6228184" y="1463550"/>
                  <a:ext cx="2088232" cy="2109466"/>
                </a:xfrm>
                <a:prstGeom prst="donut">
                  <a:avLst>
                    <a:gd name="adj" fmla="val 34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12" name="Trapezoid 11"/>
                <p:cNvSpPr/>
                <p:nvPr/>
              </p:nvSpPr>
              <p:spPr>
                <a:xfrm rot="19453285">
                  <a:off x="7868119" y="3335872"/>
                  <a:ext cx="294785" cy="37396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rot="19449323">
                  <a:off x="8415533" y="3518466"/>
                  <a:ext cx="269527" cy="1409425"/>
                </a:xfrm>
                <a:prstGeom prst="rect">
                  <a:avLst/>
                </a:prstGeom>
                <a:gradFill flip="none" rotWithShape="1">
                  <a:gsLst>
                    <a:gs pos="0">
                      <a:schemeClr val="tx1"/>
                    </a:gs>
                    <a:gs pos="39999">
                      <a:schemeClr val="tx1">
                        <a:lumMod val="95000"/>
                        <a:lumOff val="5000"/>
                      </a:schemeClr>
                    </a:gs>
                    <a:gs pos="70000">
                      <a:schemeClr val="tx1">
                        <a:lumMod val="85000"/>
                        <a:lumOff val="15000"/>
                      </a:schemeClr>
                    </a:gs>
                    <a:gs pos="100000">
                      <a:srgbClr val="FFEBFA"/>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5" name="Rectangle 14"/>
              <p:cNvSpPr/>
              <p:nvPr/>
            </p:nvSpPr>
            <p:spPr>
              <a:xfrm rot="19487690">
                <a:off x="8402114" y="3617853"/>
                <a:ext cx="45719" cy="14061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spTree>
    <p:extLst>
      <p:ext uri="{BB962C8B-B14F-4D97-AF65-F5344CB8AC3E}">
        <p14:creationId xmlns:p14="http://schemas.microsoft.com/office/powerpoint/2010/main" val="388722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This is a mite.</a:t>
            </a:r>
          </a:p>
        </p:txBody>
      </p:sp>
      <p:sp>
        <p:nvSpPr>
          <p:cNvPr id="18" name="Content Placeholder 17"/>
          <p:cNvSpPr>
            <a:spLocks noGrp="1"/>
          </p:cNvSpPr>
          <p:nvPr>
            <p:ph idx="1"/>
          </p:nvPr>
        </p:nvSpPr>
        <p:spPr/>
        <p:txBody>
          <a:bodyPr/>
          <a:lstStyle/>
          <a:p>
            <a:endParaRPr lang="en-AU" dirty="0"/>
          </a:p>
          <a:p>
            <a:pPr marL="0" indent="0">
              <a:buNone/>
            </a:pPr>
            <a:r>
              <a:rPr lang="en-AU" dirty="0"/>
              <a:t>				  </a:t>
            </a:r>
            <a:r>
              <a:rPr lang="en-AU" sz="1100" dirty="0"/>
              <a:t>.</a:t>
            </a:r>
            <a:endParaRPr lang="en-AU" dirty="0"/>
          </a:p>
          <a:p>
            <a:endParaRPr lang="en-AU" dirty="0"/>
          </a:p>
        </p:txBody>
      </p:sp>
      <p:sp>
        <p:nvSpPr>
          <p:cNvPr id="4" name="AutoShape 2" descr="data:image/jpeg;base64,/9j/4AAQSkZJRgABAQAAAQABAAD/2wCEAAkGBxASEBISEBMWEBAQEA8QDw8REBAPEA8VFBQWFxQUExMYHDQgGBolGxUUITEhJSkrLy46Fx8zODMuNygtLi0BCgoKDg0OGhAQGiwkHB0sLCwsLCwsLCwsLCwsLCwsLCwsLCwsLCwsLCwsLCwsLCw3LCwsLCwsLCwsLCwsLCwsLP/AABEIAMIBAwMBIgACEQEDEQH/xAAcAAEAAgIDAQAAAAAAAAAAAAAABQYEBwECAwj/xAA/EAACAgECAwUFBQUGBwEAAAAAAQIDBAUREiExBhNBcYEHFCJRYSMyQpGhQ1JicoIkU5KisdEWMzREY8HwFf/EABcBAQEBAQAAAAAAAAAAAAAAAAABAgP/xAAcEQEBAQEAAwEBAAAAAAAAAAAAARECITFREkH/2gAMAwEAAhEDEQA/AN4gAAAAAAAAAAAAAAAAAAAAAAAAAAAAAAAAAAAAAAAAAAAAAAAAAAAAAMXUdRox4OzIthTWus7JxhH82Qf/ABf3nLDxMnLXTvVWsajzVl7jxL6xTCbFmBW45WsT6Y2JQv48u6+Xqo0pfqz2S1ZdXhy+UeHJr/zbv/QGp4EIs/Phv3uHCxLp7rlRnN/03Rgl/iZ6U9osdyULHLGsk1GMMmEsdzk/w1yl8Nj5P7jYNS4ACgAAAAAAAAAAAAAAAAAAAAAAAAAAAAAAcNgGyrWdobcuU6tLSlGDcLNQsW+NXJcnGpftpL6fD9TBtss1iyVdcpVaRXJwtthJws1KcXtKFclzjQmtnJc5dFy63LExa6q411QjXXXFRhXBKMYJdEkugZ9oPS+x+PXNXXuWdlLn7zlNWSj9KofdqX0ikWIALJgAAodL6Yzi4TipwktpQklKMl8mnyaO4AgnollHxYFndJf9na5TxJdOUPxUclsuD4Vu24SMrS9YjbJ1TjKjJgt549m3Fw77cdclysr5r4o/PZ7PkSZg6vpVeRBKe8Zwlx031tRux57bKdctuT5tNPdNNppptMmM4EJpGqWK14mXssqMHOuyKcasytPZ21J9JJtKUN3wtrqpJubCgAAAAAAAAAAAAAAAAAAAAAAAAAAFM7WZVmXk16XjycFOCv1K6LalTjbtRqjJdJ2NNfRJvxLLquoQoqstsfDXVXOyb+UYRcpP8kQXs7wJrGll3rbK1Gx5d6fWEZL7GryhXwr8yJfiy4eLXVXCqqKrrrjGEIRW0YxS2SSPYAqgAAAAAAAAAAjde0pZFSSl3d1clbjXpbyotjvwyXzXNqUfxKUk+TOvZ7VHkVNzj3d9U5U5VO+/dWw24kn4xacZRfjGcX4koVvU/wCy59OQuVOY4YeUvBWc/dbfo+Juv695D90IsgACgAAAAAAAAAAAAAAAAAAAADg6WTO7MPJnyJRUvaDJ214+GuufmY+PPZ7fZJu2704Kmv6i8xikklySSSXy2KLkfaazp8X0qp1G/b+JKmuL9FZJf1MvZYk9gACgAAAAAAAAAAER2u055GFkVRfDN1ylVPxhZD4q5r6qST9CXOJLdNfNbBKj+z2pe84mPkbcLvpqslH9yUopyj6PdehIlX9nU37pZW/2GZm1rk1spXSsgufgo2R/QtAIAAKAAAAAAAAAAAAAAAAAADrIjsyRIyI3OIKziy21nFf7+FqMF5qzFl/oXo19lWd3nYFu3L3mePN7c4xvpsS5+CdkKl+RsEsSAACgAAAAAAAAAAAGHrOfDHx7r58oUU2Wy267Qi5cl4vkBAez2W9eY1zT1C/b0rqT/VMtZTPZJdCemxshJTVuRlWyklKK4rLZTcdpLf4eLh/pezLmEnoAAUAAAAAAAAAAAAAAAAAAHWRG53QkpGBlrkQU/tBiyspsVa3tjwXUeH2tMlZVz8PjhFfmXXR9QhkY9N9b3hdVC2D+koprdeHUruTHZnXshldzdZiS5V2OeTiPw+J7307/ADjOXGly5WJL7rERcAAVQAAAAAAAAAADWXt+1zuNMWPF/a51sa0k9pd3W1Oxr58+CP8AWbMnJJNt7JJttvZJLq2z5f7b65fq+rSsxN3XjcNeH8nwT+Gez5bzse/Pw4U+gG6vZhbXj6fRiNOE6FwT33+Oyf2ljgurjxWOO/5eBdovdbro+h8/1+0fIhvDV6d5qUqKchQ4Iwf2kbrEo/ealKuT4W9+COyW+5uTR9SruqVuFdDLp8OCUVYvo1yW/Tk1F/NlROgwY6pX0l8LX3lL4XH6uMufg/y5bnlk9oMOuyFVl9cLLE3CMppb7bePRdV1+ZDUmDhM5CgAAAAAAAAAAAAAAAOsjFviZbPKyJKIDMqIjPxONLaXBZXNW02pbuqyO/DJLxWzaa8VKS8SzZNW5FX1bGaJXs7rPvEGpx7vIq2jkU778LfScH+KuXWMvNPaSlFSxRcjHlxRtql3V9e/d27cS2f3q7I7/HW9lvHddE000mrDouvRtaqtj3OTw7uri4oWJdZUT2XeR9FJbrdLdb6l1EyACqAAAAAAOJSSTbeyXNt8kik9qO2M+KWLp0Vfk9Jz3cacdP8AFbNL4fol8T8F4oluIP2z9ob+7jp+HFyeTvDJtgm+CLaSqbX3VL4m2/CEl4vardkuzscPglF73pScrHzjxSW26j9PD1+ZbNI7OqpSlOTuvtalffJbStkuiS/DBdFFdPPdmZPS/kY6t/hL9YuJi484QjlVRtUa5xblFWxcrGu8k4vpvwrb5L5EDl+zqVNnvOiZUsS3blXxylVP+Hi5vb6SUkWJ0yieU7mt+FuLf3tm0pLxT81y36ok6sa9qfZ7Q8uu7udYp+LuqIRyK+FRguOyffxS5PfaqW0Xz9322+JpVyu7E1PLy7J5E8a669PF4pNqNUI8MISTfxvbh35/g+pK+1PtGlRLFUftsqcLb5bfAqa3tTGHrH/LL941SdZ0z1Nbf0/Xdb0jbf8AtmGn1jvbWl/L96Hpy8zZPZP2p6fmJRnJY1r23jZJd22/lPw9dj530PthmY3KM+8r/u7PiXo+qLJDK0nUOct8DLf7SHwxlL6/hf6M1kvpz88vp6Mk1uuafNNc0zk+ddP1TW9J51y97xFz2jvZDb5uvrD0/M2N2R9rmBl7Rufutz8Jvet+UvD1/MzZjc6jYgOtdiklKLUotbqSaaa+aaOxGgAAAAAAAAAADrJHYAYtsDByMclpI8LKyCvXUbGHlY0Zx4Zx4lumt904yXSUWucZLwktmvAsV1BgX4piwYeFqWVTy4veql0jbLgvivlG1LazlskpJPxc2StHajGa+1k8aXLdZEe6im/BW/8ALk/5ZMi7KWjzaZf0i313Rkt4yUk+jTTT9Q7Y/Nfmihy0qhty7mtTfJzjXGM39HNLc8JaFQ+sZP6O6/b8uIv6h5XrM1XHqTlbbCEVzblJJLzZXcrt9jtbYcLM6T5J48eKrf63NqteskyJxOzeJCXFDGpjP9/ua+P/ABNbkzVjsumVBZNeoZj/ALVb7tTv/wBNjSbskvlO/ZcP9C4ufKZLabpNdUFCqCrgt3wxXi+rb6tvxb5slKcYzascE5YVeKcyxSVjScuojSu5GF9CFz8H5F3sx9zAysHcYjVOv6DRkra+HE47qM18M4+Ul/o+Rr7WewV1e8seXfR/ce0bF/6l+nkb4z9I38CCytNlEnmI+d7qZQk4zi4SXWMk4teaZ5m8NW0em9cN1amvBtbSj5SXNFF1jsFNbyxZca691PZT8oy6P12LOjULoXavLxWu7m5Q/u57yj6eKLNHUdK1B/bx9yyn+2r2jFv5vwfrsyh5WNZXJwsi4SXWMk0/PyPE6TpLzK2tg361pPx4tnvmJ12h8cdv4qfDzj+ZsLsl7YsLJ2hk/wBlt6Nvd1N+fWPruvqfP2jdpMvFf2NjUf7uXxQfp4ehZXrunZ/LNq92v8Mmrlu/nJ7c/Vepcl9M+Y+o6L4Tip1yU4SW8ZRalFr6NHofNGnLVtN+206/3vH6uMHxpr+Kp9fNbvyNgdk/bXi3NV50fdbejsSlKpv+JdYfqZvNizptc42PHDy67YKyqcbK5LeM4SU4vyaPcjYAAAAAAAAcNHIA8pVnjOkyzjYgjLMUx5YRMuB1dZMEL7kcrBJnugqhgi4YZkV4pnKBzwlHjCk9YxO2xyMDYAFHGx0nA9ABg3YyZG5Onp+BPtHlOoiKXm6Pv4EDl6XKPgbItxyPycFPwJiY1Vqml12x4bq1OPhxLmvJ9U/IpOsdhOssaX17qx/pGf8Av+ZvHN0dPfkV/M0iS6Izlg+fszDtqlw2wcJfKS23+qfivIxzd2fp0ZxcbYKcf3ZLdenyZStX7Dx5yxpcP/jm24+kuq9d/M1Ol1VdK1nIxpcVFkofOO+8X5xfIs3/ABDg5i4dQp7q3bZZVPJ/Tdf77oqedp9tMuG2Dg/Ddcn5SXJ+hjG50l5lbC03H1LAff6Vk+8Ub8TjVJSbXXayl8penP6I2D2T9t9E2qtRrePZ0d0E5V7/AMUPvR9NzQuBn3Uy46Zyrl84vbfzXRljj2jxslKGoUpy6LKpSjav5l4/r5GvFZyx9XafqFN9asosjbXLpOuSkv08TJPlfTaczDbydJy++rjznCMuGxJc9rKnykv/ALY+keyOo2ZOBi5FyUbL8eq2aXJbyinuvNbP1M2Y1z1qXABGgAAAAAAAAAAAAAAAAAAAAAAAAAAdZRPGdRkHGwEfbjmBkYKfgTsoHjOoiKhm6On4FeztFa6GyLMcwr8JPwJhjUufp26cZwUovrGSTT9Cnar2LhLeVD7uXXglvKHkn1X6m9MzR0/Ar2d2f+SJliPn3UNMupe1sHHwUusX5SXIxDeuToj2cZR4ovk01un5ojF7JYZO7rk8aT6fDx17/wAu+69H6GpV1rnsVolubnU4tTlHvpbWzi2uCpc7JN/y79er2XifYePTGEIwguGEIxhCK6RjFbJL0RSvZn7O6dKhObl3+VcuGd3DwqMN91XBb8lvs389l8kXkoAAKAAAAAAAAAAAAAAAAAAAAcE0cnG4OCDsDgIo5ABQONjkAdHA85VHuCYMKeOeE8FPwJPYbARH/wCTF+BmY2JGHRGXsAY5QOEclAAAAAAAAAAAAAAAAAAAAAAOACAACAcgFAAFAAAAAAAAAAAAAAAAH//Z">
            <a:hlinkClick r:id="rId2"/>
          </p:cNvPr>
          <p:cNvSpPr>
            <a:spLocks noChangeAspect="1" noChangeArrowheads="1"/>
          </p:cNvSpPr>
          <p:nvPr/>
        </p:nvSpPr>
        <p:spPr bwMode="auto">
          <a:xfrm>
            <a:off x="0" y="-1752600"/>
            <a:ext cx="4876800" cy="365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data:image/jpeg;base64,/9j/4AAQSkZJRgABAQAAAQABAAD/2wCEAAkGBxASEBISEBMWEBAQEA8QDw8REBAPEA8VFBQWFxQUExMYHDQgGBolGxUUITEhJSkrLy46Fx8zODMuNygtLi0BCgoKDg0OGhAQGiwkHB0sLCwsLCwsLCwsLCwsLCwsLCwsLCwsLCwsLCwsLCwsLCw3LCwsLCwsLCwsLCwsLCwsLP/AABEIAMIBAwMBIgACEQEDEQH/xAAcAAEAAgIDAQAAAAAAAAAAAAAABQYEBwECAwj/xAA/EAACAgECAwUFBQUGBwEAAAAAAQIDBAUREiExBhNBcYEHFCJRYSMyQpGhQ1JicoIkU5KisdEWMzREY8HwFf/EABcBAQEBAQAAAAAAAAAAAAAAAAABAgP/xAAcEQEBAQEAAwEBAAAAAAAAAAAAARECITFREkH/2gAMAwEAAhEDEQA/AN4gAAAAAAAAAAAAAAAAAAAAAAAAAAAAAAAAAAAAAAAAAAAAAAAAAAAAAMXUdRox4OzIthTWus7JxhH82Qf/ABf3nLDxMnLXTvVWsajzVl7jxL6xTCbFmBW45WsT6Y2JQv48u6+Xqo0pfqz2S1ZdXhy+UeHJr/zbv/QGp4EIs/Phv3uHCxLp7rlRnN/03Rgl/iZ6U9osdyULHLGsk1GMMmEsdzk/w1yl8Nj5P7jYNS4ACgAAAAAAAAAAAAAAAAAAAAAAAAAAAAAAcNgGyrWdobcuU6tLSlGDcLNQsW+NXJcnGpftpL6fD9TBtss1iyVdcpVaRXJwtthJws1KcXtKFclzjQmtnJc5dFy63LExa6q411QjXXXFRhXBKMYJdEkugZ9oPS+x+PXNXXuWdlLn7zlNWSj9KofdqX0ikWIALJgAAodL6Yzi4TipwktpQklKMl8mnyaO4AgnollHxYFndJf9na5TxJdOUPxUclsuD4Vu24SMrS9YjbJ1TjKjJgt549m3Fw77cdclysr5r4o/PZ7PkSZg6vpVeRBKe8Zwlx031tRux57bKdctuT5tNPdNNppptMmM4EJpGqWK14mXssqMHOuyKcasytPZ21J9JJtKUN3wtrqpJubCgAAAAAAAAAAAAAAAAAAAAAAAAAAFM7WZVmXk16XjycFOCv1K6LalTjbtRqjJdJ2NNfRJvxLLquoQoqstsfDXVXOyb+UYRcpP8kQXs7wJrGll3rbK1Gx5d6fWEZL7GryhXwr8yJfiy4eLXVXCqqKrrrjGEIRW0YxS2SSPYAqgAAAAAAAAAAjde0pZFSSl3d1clbjXpbyotjvwyXzXNqUfxKUk+TOvZ7VHkVNzj3d9U5U5VO+/dWw24kn4xacZRfjGcX4koVvU/wCy59OQuVOY4YeUvBWc/dbfo+Juv695D90IsgACgAAAAAAAAAAAAAAAAAAAADg6WTO7MPJnyJRUvaDJ214+GuufmY+PPZ7fZJu2704Kmv6i8xikklySSSXy2KLkfaazp8X0qp1G/b+JKmuL9FZJf1MvZYk9gACgAAAAAAAAAAER2u055GFkVRfDN1ylVPxhZD4q5r6qST9CXOJLdNfNbBKj+z2pe84mPkbcLvpqslH9yUopyj6PdehIlX9nU37pZW/2GZm1rk1spXSsgufgo2R/QtAIAAKAAAAAAAAAAAAAAAAAADrIjsyRIyI3OIKziy21nFf7+FqMF5qzFl/oXo19lWd3nYFu3L3mePN7c4xvpsS5+CdkKl+RsEsSAACgAAAAAAAAAAAGHrOfDHx7r58oUU2Wy267Qi5cl4vkBAez2W9eY1zT1C/b0rqT/VMtZTPZJdCemxshJTVuRlWyklKK4rLZTcdpLf4eLh/pezLmEnoAAUAAAAAAAAAAAAAAAAAAHWRG53QkpGBlrkQU/tBiyspsVa3tjwXUeH2tMlZVz8PjhFfmXXR9QhkY9N9b3hdVC2D+koprdeHUruTHZnXshldzdZiS5V2OeTiPw+J7307/ADjOXGly5WJL7rERcAAVQAAAAAAAAAADWXt+1zuNMWPF/a51sa0k9pd3W1Oxr58+CP8AWbMnJJNt7JJttvZJLq2z5f7b65fq+rSsxN3XjcNeH8nwT+Gez5bzse/Pw4U+gG6vZhbXj6fRiNOE6FwT33+Oyf2ljgurjxWOO/5eBdovdbro+h8/1+0fIhvDV6d5qUqKchQ4Iwf2kbrEo/ealKuT4W9+COyW+5uTR9SruqVuFdDLp8OCUVYvo1yW/Tk1F/NlROgwY6pX0l8LX3lL4XH6uMufg/y5bnlk9oMOuyFVl9cLLE3CMppb7bePRdV1+ZDUmDhM5CgAAAAAAAAAAAAAAAOsjFviZbPKyJKIDMqIjPxONLaXBZXNW02pbuqyO/DJLxWzaa8VKS8SzZNW5FX1bGaJXs7rPvEGpx7vIq2jkU778LfScH+KuXWMvNPaSlFSxRcjHlxRtql3V9e/d27cS2f3q7I7/HW9lvHddE000mrDouvRtaqtj3OTw7uri4oWJdZUT2XeR9FJbrdLdb6l1EyACqAAAAAAOJSSTbeyXNt8kik9qO2M+KWLp0Vfk9Jz3cacdP8AFbNL4fol8T8F4oluIP2z9ob+7jp+HFyeTvDJtgm+CLaSqbX3VL4m2/CEl4vardkuzscPglF73pScrHzjxSW26j9PD1+ZbNI7OqpSlOTuvtalffJbStkuiS/DBdFFdPPdmZPS/kY6t/hL9YuJi484QjlVRtUa5xblFWxcrGu8k4vpvwrb5L5EDl+zqVNnvOiZUsS3blXxylVP+Hi5vb6SUkWJ0yieU7mt+FuLf3tm0pLxT81y36ok6sa9qfZ7Q8uu7udYp+LuqIRyK+FRguOyffxS5PfaqW0Xz9322+JpVyu7E1PLy7J5E8a669PF4pNqNUI8MISTfxvbh35/g+pK+1PtGlRLFUftsqcLb5bfAqa3tTGHrH/LL941SdZ0z1Nbf0/Xdb0jbf8AtmGn1jvbWl/L96Hpy8zZPZP2p6fmJRnJY1r23jZJd22/lPw9dj530PthmY3KM+8r/u7PiXo+qLJDK0nUOct8DLf7SHwxlL6/hf6M1kvpz88vp6Mk1uuafNNc0zk+ddP1TW9J51y97xFz2jvZDb5uvrD0/M2N2R9rmBl7Rufutz8Jvet+UvD1/MzZjc6jYgOtdiklKLUotbqSaaa+aaOxGgAAAAAAAAAADrJHYAYtsDByMclpI8LKyCvXUbGHlY0Zx4Zx4lumt904yXSUWucZLwktmvAsV1BgX4piwYeFqWVTy4veql0jbLgvivlG1LazlskpJPxc2StHajGa+1k8aXLdZEe6im/BW/8ALk/5ZMi7KWjzaZf0i313Rkt4yUk+jTTT9Q7Y/Nfmihy0qhty7mtTfJzjXGM39HNLc8JaFQ+sZP6O6/b8uIv6h5XrM1XHqTlbbCEVzblJJLzZXcrt9jtbYcLM6T5J48eKrf63NqteskyJxOzeJCXFDGpjP9/ua+P/ABNbkzVjsumVBZNeoZj/ALVb7tTv/wBNjSbskvlO/ZcP9C4ufKZLabpNdUFCqCrgt3wxXi+rb6tvxb5slKcYzascE5YVeKcyxSVjScuojSu5GF9CFz8H5F3sx9zAysHcYjVOv6DRkra+HE47qM18M4+Ul/o+Rr7WewV1e8seXfR/ce0bF/6l+nkb4z9I38CCytNlEnmI+d7qZQk4zi4SXWMk4teaZ5m8NW0em9cN1amvBtbSj5SXNFF1jsFNbyxZca691PZT8oy6P12LOjULoXavLxWu7m5Q/u57yj6eKLNHUdK1B/bx9yyn+2r2jFv5vwfrsyh5WNZXJwsi4SXWMk0/PyPE6TpLzK2tg361pPx4tnvmJ12h8cdv4qfDzj+ZsLsl7YsLJ2hk/wBlt6Nvd1N+fWPruvqfP2jdpMvFf2NjUf7uXxQfp4ehZXrunZ/LNq92v8Mmrlu/nJ7c/Vepcl9M+Y+o6L4Tip1yU4SW8ZRalFr6NHofNGnLVtN+206/3vH6uMHxpr+Kp9fNbvyNgdk/bXi3NV50fdbejsSlKpv+JdYfqZvNizptc42PHDy67YKyqcbK5LeM4SU4vyaPcjYAAAAAAAAcNHIA8pVnjOkyzjYgjLMUx5YRMuB1dZMEL7kcrBJnugqhgi4YZkV4pnKBzwlHjCk9YxO2xyMDYAFHGx0nA9ABg3YyZG5Onp+BPtHlOoiKXm6Pv4EDl6XKPgbItxyPycFPwJiY1Vqml12x4bq1OPhxLmvJ9U/IpOsdhOssaX17qx/pGf8Av+ZvHN0dPfkV/M0iS6Izlg+fszDtqlw2wcJfKS23+qfivIxzd2fp0ZxcbYKcf3ZLdenyZStX7Dx5yxpcP/jm24+kuq9d/M1Ol1VdK1nIxpcVFkofOO+8X5xfIs3/ABDg5i4dQp7q3bZZVPJ/Tdf77oqedp9tMuG2Dg/Ddcn5SXJ+hjG50l5lbC03H1LAff6Vk+8Ub8TjVJSbXXayl8penP6I2D2T9t9E2qtRrePZ0d0E5V7/AMUPvR9NzQuBn3Uy46Zyrl84vbfzXRljj2jxslKGoUpy6LKpSjav5l4/r5GvFZyx9XafqFN9asosjbXLpOuSkv08TJPlfTaczDbydJy++rjznCMuGxJc9rKnykv/ALY+keyOo2ZOBi5FyUbL8eq2aXJbyinuvNbP1M2Y1z1qXABGgAAAAAAAAAAAAAAAAAAAAAAAAAAdZRPGdRkHGwEfbjmBkYKfgTsoHjOoiKhm6On4FeztFa6GyLMcwr8JPwJhjUufp26cZwUovrGSTT9Cnar2LhLeVD7uXXglvKHkn1X6m9MzR0/Ar2d2f+SJliPn3UNMupe1sHHwUusX5SXIxDeuToj2cZR4ovk01un5ojF7JYZO7rk8aT6fDx17/wAu+69H6GpV1rnsVolubnU4tTlHvpbWzi2uCpc7JN/y79er2XifYePTGEIwguGEIxhCK6RjFbJL0RSvZn7O6dKhObl3+VcuGd3DwqMN91XBb8lvs389l8kXkoAAKAAAAAAAAAAAAAAAAAAAAcE0cnG4OCDsDgIo5ABQONjkAdHA85VHuCYMKeOeE8FPwJPYbARH/wCTF+BmY2JGHRGXsAY5QOEclAAAAAAAAAAAAAAAAAAAAAAOACAACAcgFAAFAAAAAAAAAAAAAAAAH//Z">
            <a:hlinkClick r:id="rId2"/>
          </p:cNvPr>
          <p:cNvSpPr>
            <a:spLocks noChangeAspect="1" noChangeArrowheads="1"/>
          </p:cNvSpPr>
          <p:nvPr/>
        </p:nvSpPr>
        <p:spPr bwMode="auto">
          <a:xfrm>
            <a:off x="152400" y="-1600200"/>
            <a:ext cx="4876800" cy="365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Down Arrow 5"/>
          <p:cNvSpPr/>
          <p:nvPr/>
        </p:nvSpPr>
        <p:spPr>
          <a:xfrm>
            <a:off x="4211960" y="1905000"/>
            <a:ext cx="360040" cy="44388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p:cNvSpPr/>
          <p:nvPr/>
        </p:nvSpPr>
        <p:spPr>
          <a:xfrm>
            <a:off x="6300192" y="1463550"/>
            <a:ext cx="2079628" cy="2059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 name="Group 9"/>
          <p:cNvGrpSpPr/>
          <p:nvPr/>
        </p:nvGrpSpPr>
        <p:grpSpPr>
          <a:xfrm>
            <a:off x="2915816" y="1124744"/>
            <a:ext cx="3096344" cy="3312368"/>
            <a:chOff x="2915816" y="1124744"/>
            <a:chExt cx="3096344" cy="3312368"/>
          </a:xfrm>
        </p:grpSpPr>
        <p:sp>
          <p:nvSpPr>
            <p:cNvPr id="9" name="Down Arrow 8"/>
            <p:cNvSpPr/>
            <p:nvPr/>
          </p:nvSpPr>
          <p:spPr>
            <a:xfrm>
              <a:off x="3843536" y="1268760"/>
              <a:ext cx="1232520" cy="123252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Donut 7"/>
            <p:cNvSpPr/>
            <p:nvPr/>
          </p:nvSpPr>
          <p:spPr>
            <a:xfrm>
              <a:off x="2915816" y="1124744"/>
              <a:ext cx="3096344" cy="3312368"/>
            </a:xfrm>
            <a:prstGeom prst="donut">
              <a:avLst>
                <a:gd name="adj" fmla="val 161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grpSp>
        <p:nvGrpSpPr>
          <p:cNvPr id="19" name="Group 18"/>
          <p:cNvGrpSpPr/>
          <p:nvPr/>
        </p:nvGrpSpPr>
        <p:grpSpPr>
          <a:xfrm>
            <a:off x="6291588" y="-248580"/>
            <a:ext cx="2456876" cy="5272559"/>
            <a:chOff x="6291588" y="-248580"/>
            <a:chExt cx="2456876" cy="5272559"/>
          </a:xfrm>
        </p:grpSpPr>
        <p:sp>
          <p:nvSpPr>
            <p:cNvPr id="17" name="Flowchart: Stored Data 16"/>
            <p:cNvSpPr/>
            <p:nvPr/>
          </p:nvSpPr>
          <p:spPr>
            <a:xfrm rot="5400000">
              <a:off x="6279607" y="32642"/>
              <a:ext cx="2093404" cy="1530959"/>
            </a:xfrm>
            <a:prstGeom prst="flowChartOnlineStorage">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grpSp>
          <p:nvGrpSpPr>
            <p:cNvPr id="16" name="Group 15"/>
            <p:cNvGrpSpPr/>
            <p:nvPr/>
          </p:nvGrpSpPr>
          <p:grpSpPr>
            <a:xfrm>
              <a:off x="6291588" y="1463550"/>
              <a:ext cx="2456876" cy="3560429"/>
              <a:chOff x="6228184" y="1463550"/>
              <a:chExt cx="2456876" cy="3560429"/>
            </a:xfrm>
          </p:grpSpPr>
          <p:grpSp>
            <p:nvGrpSpPr>
              <p:cNvPr id="14" name="Group 13"/>
              <p:cNvGrpSpPr/>
              <p:nvPr/>
            </p:nvGrpSpPr>
            <p:grpSpPr>
              <a:xfrm>
                <a:off x="6228184" y="1463550"/>
                <a:ext cx="2456876" cy="3464341"/>
                <a:chOff x="6228184" y="1463550"/>
                <a:chExt cx="2456876" cy="3464341"/>
              </a:xfrm>
            </p:grpSpPr>
            <p:sp>
              <p:nvSpPr>
                <p:cNvPr id="11" name="Donut 10"/>
                <p:cNvSpPr/>
                <p:nvPr/>
              </p:nvSpPr>
              <p:spPr>
                <a:xfrm>
                  <a:off x="6228184" y="1463550"/>
                  <a:ext cx="2088232" cy="2109466"/>
                </a:xfrm>
                <a:prstGeom prst="donut">
                  <a:avLst>
                    <a:gd name="adj" fmla="val 34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12" name="Trapezoid 11"/>
                <p:cNvSpPr/>
                <p:nvPr/>
              </p:nvSpPr>
              <p:spPr>
                <a:xfrm rot="19453285">
                  <a:off x="7868119" y="3335872"/>
                  <a:ext cx="294785" cy="37396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rot="19449323">
                  <a:off x="8415533" y="3518466"/>
                  <a:ext cx="269527" cy="1409425"/>
                </a:xfrm>
                <a:prstGeom prst="rect">
                  <a:avLst/>
                </a:prstGeom>
                <a:gradFill flip="none" rotWithShape="1">
                  <a:gsLst>
                    <a:gs pos="0">
                      <a:schemeClr val="tx1"/>
                    </a:gs>
                    <a:gs pos="39999">
                      <a:schemeClr val="tx1">
                        <a:lumMod val="95000"/>
                        <a:lumOff val="5000"/>
                      </a:schemeClr>
                    </a:gs>
                    <a:gs pos="70000">
                      <a:schemeClr val="tx1">
                        <a:lumMod val="85000"/>
                        <a:lumOff val="15000"/>
                      </a:schemeClr>
                    </a:gs>
                    <a:gs pos="100000">
                      <a:srgbClr val="FFEBFA"/>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5" name="Rectangle 14"/>
              <p:cNvSpPr/>
              <p:nvPr/>
            </p:nvSpPr>
            <p:spPr>
              <a:xfrm rot="19487690">
                <a:off x="8402114" y="3617853"/>
                <a:ext cx="45719" cy="14061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sp>
        <p:nvSpPr>
          <p:cNvPr id="7" name="TextBox 6"/>
          <p:cNvSpPr txBox="1"/>
          <p:nvPr/>
        </p:nvSpPr>
        <p:spPr>
          <a:xfrm>
            <a:off x="244307" y="5445224"/>
            <a:ext cx="8668069" cy="1077218"/>
          </a:xfrm>
          <a:prstGeom prst="rect">
            <a:avLst/>
          </a:prstGeom>
          <a:noFill/>
        </p:spPr>
        <p:txBody>
          <a:bodyPr wrap="square" rtlCol="0">
            <a:spAutoFit/>
          </a:bodyPr>
          <a:lstStyle/>
          <a:p>
            <a:pPr algn="ctr"/>
            <a:r>
              <a:rPr lang="en-AU" sz="3200" dirty="0"/>
              <a:t>We can just see her! </a:t>
            </a:r>
          </a:p>
          <a:p>
            <a:pPr algn="ctr"/>
            <a:r>
              <a:rPr lang="en-AU" sz="3200" dirty="0"/>
              <a:t>Let’s look closer under a </a:t>
            </a:r>
            <a:r>
              <a:rPr lang="en-AU" sz="3200" dirty="0">
                <a:solidFill>
                  <a:srgbClr val="FF0000"/>
                </a:solidFill>
              </a:rPr>
              <a:t>microscope</a:t>
            </a:r>
            <a:r>
              <a:rPr lang="en-AU" sz="3200" dirty="0"/>
              <a:t>.</a:t>
            </a:r>
          </a:p>
        </p:txBody>
      </p:sp>
      <p:grpSp>
        <p:nvGrpSpPr>
          <p:cNvPr id="48" name="Group 47"/>
          <p:cNvGrpSpPr/>
          <p:nvPr/>
        </p:nvGrpSpPr>
        <p:grpSpPr>
          <a:xfrm>
            <a:off x="4436083" y="2681852"/>
            <a:ext cx="135917" cy="171084"/>
            <a:chOff x="220009" y="4608066"/>
            <a:chExt cx="135917" cy="171084"/>
          </a:xfrm>
        </p:grpSpPr>
        <p:sp>
          <p:nvSpPr>
            <p:cNvPr id="3" name="Oval 2"/>
            <p:cNvSpPr/>
            <p:nvPr/>
          </p:nvSpPr>
          <p:spPr>
            <a:xfrm>
              <a:off x="244307" y="4653136"/>
              <a:ext cx="79221" cy="72008"/>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2" name="Straight Connector 21"/>
            <p:cNvCxnSpPr/>
            <p:nvPr/>
          </p:nvCxnSpPr>
          <p:spPr>
            <a:xfrm>
              <a:off x="220009" y="4628750"/>
              <a:ext cx="32398" cy="3600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8108" y="4725144"/>
              <a:ext cx="16201" cy="3600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3528" y="4723984"/>
              <a:ext cx="32398" cy="3600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27329" y="4617132"/>
              <a:ext cx="16201" cy="3600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69856" y="4725144"/>
              <a:ext cx="0" cy="5400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 idx="0"/>
            </p:cNvCxnSpPr>
            <p:nvPr/>
          </p:nvCxnSpPr>
          <p:spPr>
            <a:xfrm flipH="1" flipV="1">
              <a:off x="270178" y="4617132"/>
              <a:ext cx="13740" cy="3600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283918" y="4725144"/>
              <a:ext cx="39610" cy="4438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03723" y="4608066"/>
              <a:ext cx="0" cy="5819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722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16667E-6 3.91304E-6 L -0.31459 0.00485 " pathEditMode="relative" rAng="0" ptsTypes="AA">
                                      <p:cBhvr>
                                        <p:cTn id="6" dur="2250" fill="hold"/>
                                        <p:tgtEl>
                                          <p:spTgt spid="19"/>
                                        </p:tgtEl>
                                        <p:attrNameLst>
                                          <p:attrName>ppt_x</p:attrName>
                                          <p:attrName>ppt_y</p:attrName>
                                        </p:attrNameLst>
                                      </p:cBhvr>
                                      <p:rCtr x="-15729" y="231"/>
                                    </p:animMotion>
                                  </p:childTnLst>
                                </p:cTn>
                              </p:par>
                              <p:par>
                                <p:cTn id="7" presetID="42" presetClass="path" presetSubtype="0" accel="50000" decel="50000" fill="hold" grpId="0" nodeType="withEffect">
                                  <p:stCondLst>
                                    <p:cond delay="0"/>
                                  </p:stCondLst>
                                  <p:childTnLst>
                                    <p:animMotion origin="layout" path="M 2.22222E-6 2.6827E-7 L -0.31059 0.01064 " pathEditMode="relative" rAng="0" ptsTypes="AA">
                                      <p:cBhvr>
                                        <p:cTn id="8" dur="2250" fill="hold"/>
                                        <p:tgtEl>
                                          <p:spTgt spid="20"/>
                                        </p:tgtEl>
                                        <p:attrNameLst>
                                          <p:attrName>ppt_x</p:attrName>
                                          <p:attrName>ppt_y</p:attrName>
                                        </p:attrNameLst>
                                      </p:cBhvr>
                                      <p:rCtr x="-15538" y="532"/>
                                    </p:animMotion>
                                  </p:childTnLst>
                                </p:cTn>
                              </p:par>
                              <p:par>
                                <p:cTn id="9" presetID="22" presetClass="entr" presetSubtype="2" fill="hold" nodeType="withEffect">
                                  <p:stCondLst>
                                    <p:cond delay="11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par>
                                <p:cTn id="12" presetID="22" presetClass="entr" presetSubtype="2" fill="hold" nodeType="withEffect">
                                  <p:stCondLst>
                                    <p:cond delay="1500"/>
                                  </p:stCondLst>
                                  <p:childTnLst>
                                    <p:set>
                                      <p:cBhvr>
                                        <p:cTn id="13" dur="1" fill="hold">
                                          <p:stCondLst>
                                            <p:cond delay="0"/>
                                          </p:stCondLst>
                                        </p:cTn>
                                        <p:tgtEl>
                                          <p:spTgt spid="48"/>
                                        </p:tgtEl>
                                        <p:attrNameLst>
                                          <p:attrName>style.visibility</p:attrName>
                                        </p:attrNameLst>
                                      </p:cBhvr>
                                      <p:to>
                                        <p:strVal val="visible"/>
                                      </p:to>
                                    </p:set>
                                    <p:animEffect transition="in" filter="wipe(right)">
                                      <p:cBhvr>
                                        <p:cTn id="14" dur="250"/>
                                        <p:tgtEl>
                                          <p:spTgt spid="48"/>
                                        </p:tgtEl>
                                      </p:cBhvr>
                                    </p:animEffect>
                                  </p:childTnLst>
                                </p:cTn>
                              </p:par>
                            </p:childTnLst>
                          </p:cTn>
                        </p:par>
                        <p:par>
                          <p:cTn id="15" fill="hold">
                            <p:stCondLst>
                              <p:cond delay="225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0" y="0"/>
            <a:ext cx="6227763" cy="1008062"/>
          </a:xfrm>
        </p:spPr>
        <p:txBody>
          <a:bodyPr/>
          <a:lstStyle/>
          <a:p>
            <a:pPr algn="l"/>
            <a:r>
              <a:rPr lang="en-AU" sz="3600" dirty="0"/>
              <a:t>   </a:t>
            </a:r>
          </a:p>
        </p:txBody>
      </p:sp>
      <p:sp>
        <p:nvSpPr>
          <p:cNvPr id="54276" name="Rectangle 4"/>
          <p:cNvSpPr>
            <a:spLocks noGrp="1" noChangeArrowheads="1"/>
          </p:cNvSpPr>
          <p:nvPr>
            <p:ph type="subTitle" idx="1"/>
          </p:nvPr>
        </p:nvSpPr>
        <p:spPr>
          <a:xfrm>
            <a:off x="4857752" y="5072074"/>
            <a:ext cx="3429024" cy="1252534"/>
          </a:xfrm>
        </p:spPr>
        <p:txBody>
          <a:bodyPr/>
          <a:lstStyle/>
          <a:p>
            <a:r>
              <a:rPr lang="en-US" dirty="0"/>
              <a:t>Mange mite</a:t>
            </a:r>
          </a:p>
          <a:p>
            <a:r>
              <a:rPr lang="en-US" dirty="0" err="1"/>
              <a:t>Demodex</a:t>
            </a:r>
            <a:endParaRPr lang="en-US" dirty="0"/>
          </a:p>
        </p:txBody>
      </p:sp>
      <p:pic>
        <p:nvPicPr>
          <p:cNvPr id="1026" name="Picture 2" descr="demodex"/>
          <p:cNvPicPr>
            <a:picLocks noChangeAspect="1" noChangeArrowheads="1"/>
          </p:cNvPicPr>
          <p:nvPr/>
        </p:nvPicPr>
        <p:blipFill>
          <a:blip r:embed="rId3" cstate="print"/>
          <a:srcRect/>
          <a:stretch>
            <a:fillRect/>
          </a:stretch>
        </p:blipFill>
        <p:spPr bwMode="auto">
          <a:xfrm>
            <a:off x="1282700" y="1090613"/>
            <a:ext cx="5133975" cy="3376612"/>
          </a:xfrm>
          <a:prstGeom prst="rect">
            <a:avLst/>
          </a:prstGeom>
          <a:noFill/>
          <a:ln w="9525">
            <a:noFill/>
            <a:miter lim="800000"/>
            <a:headEnd/>
            <a:tailEnd/>
          </a:ln>
        </p:spPr>
      </p:pic>
    </p:spTree>
    <p:extLst>
      <p:ext uri="{BB962C8B-B14F-4D97-AF65-F5344CB8AC3E}">
        <p14:creationId xmlns:p14="http://schemas.microsoft.com/office/powerpoint/2010/main" val="3482046253"/>
      </p:ext>
    </p:extLst>
  </p:cSld>
  <p:clrMapOvr>
    <a:masterClrMapping/>
  </p:clrMapOvr>
  <p:transition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0" y="0"/>
            <a:ext cx="6227763" cy="1008062"/>
          </a:xfrm>
        </p:spPr>
        <p:txBody>
          <a:bodyPr/>
          <a:lstStyle/>
          <a:p>
            <a:pPr algn="l"/>
            <a:r>
              <a:rPr lang="en-AU" sz="3600" dirty="0"/>
              <a:t>   </a:t>
            </a:r>
          </a:p>
        </p:txBody>
      </p:sp>
      <p:sp>
        <p:nvSpPr>
          <p:cNvPr id="54276" name="Rectangle 4"/>
          <p:cNvSpPr>
            <a:spLocks noGrp="1" noChangeArrowheads="1"/>
          </p:cNvSpPr>
          <p:nvPr>
            <p:ph type="subTitle" idx="1"/>
          </p:nvPr>
        </p:nvSpPr>
        <p:spPr>
          <a:xfrm>
            <a:off x="4857752" y="5072074"/>
            <a:ext cx="3429024" cy="1252534"/>
          </a:xfrm>
        </p:spPr>
        <p:txBody>
          <a:bodyPr/>
          <a:lstStyle/>
          <a:p>
            <a:r>
              <a:rPr lang="en-US" dirty="0"/>
              <a:t>Mange mite</a:t>
            </a:r>
          </a:p>
          <a:p>
            <a:r>
              <a:rPr lang="en-US" dirty="0" err="1"/>
              <a:t>Demodex</a:t>
            </a:r>
            <a:endParaRPr lang="en-US" dirty="0"/>
          </a:p>
        </p:txBody>
      </p:sp>
      <p:pic>
        <p:nvPicPr>
          <p:cNvPr id="6" name="P5140206.AVI">
            <a:hlinkClick r:id="" action="ppaction://media"/>
          </p:cNvPr>
          <p:cNvPicPr>
            <a:picLocks noRot="1" noChangeAspect="1"/>
          </p:cNvPicPr>
          <p:nvPr>
            <a:videoFile r:link="rId1"/>
          </p:nvPr>
        </p:nvPicPr>
        <p:blipFill>
          <a:blip r:embed="rId4" cstate="print"/>
          <a:stretch>
            <a:fillRect/>
          </a:stretch>
        </p:blipFill>
        <p:spPr>
          <a:xfrm>
            <a:off x="1571604" y="285728"/>
            <a:ext cx="6096000" cy="4572000"/>
          </a:xfrm>
          <a:prstGeom prst="rect">
            <a:avLst/>
          </a:prstGeom>
        </p:spPr>
      </p:pic>
    </p:spTree>
    <p:extLst>
      <p:ext uri="{BB962C8B-B14F-4D97-AF65-F5344CB8AC3E}">
        <p14:creationId xmlns:p14="http://schemas.microsoft.com/office/powerpoint/2010/main" val="1138645027"/>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0" y="0"/>
            <a:ext cx="6227763" cy="1008062"/>
          </a:xfrm>
        </p:spPr>
        <p:txBody>
          <a:bodyPr/>
          <a:lstStyle/>
          <a:p>
            <a:pPr algn="l"/>
            <a:r>
              <a:rPr lang="en-AU" sz="3600" dirty="0"/>
              <a:t>   </a:t>
            </a:r>
          </a:p>
        </p:txBody>
      </p:sp>
      <p:sp>
        <p:nvSpPr>
          <p:cNvPr id="54276" name="Rectangle 4"/>
          <p:cNvSpPr>
            <a:spLocks noGrp="1" noChangeArrowheads="1"/>
          </p:cNvSpPr>
          <p:nvPr>
            <p:ph type="subTitle" idx="1"/>
          </p:nvPr>
        </p:nvSpPr>
        <p:spPr>
          <a:xfrm>
            <a:off x="4857752" y="5072074"/>
            <a:ext cx="3429024" cy="1252534"/>
          </a:xfrm>
        </p:spPr>
        <p:txBody>
          <a:bodyPr/>
          <a:lstStyle/>
          <a:p>
            <a:r>
              <a:rPr lang="en-US" dirty="0"/>
              <a:t>Mange mite</a:t>
            </a:r>
          </a:p>
          <a:p>
            <a:r>
              <a:rPr lang="en-US" dirty="0" err="1"/>
              <a:t>Sarcoptes</a:t>
            </a:r>
            <a:endParaRPr lang="en-US" dirty="0"/>
          </a:p>
        </p:txBody>
      </p:sp>
      <p:pic>
        <p:nvPicPr>
          <p:cNvPr id="3075" name="Picture 3" descr="C:\Documents and Settings\Sophie Constable\My Documents\PhD\population control simulations\sarcoptes.bmp"/>
          <p:cNvPicPr>
            <a:picLocks noChangeAspect="1" noChangeArrowheads="1"/>
          </p:cNvPicPr>
          <p:nvPr/>
        </p:nvPicPr>
        <p:blipFill>
          <a:blip r:embed="rId3" cstate="print">
            <a:clrChange>
              <a:clrFrom>
                <a:srgbClr val="FFFF80"/>
              </a:clrFrom>
              <a:clrTo>
                <a:srgbClr val="FFFF80">
                  <a:alpha val="0"/>
                </a:srgbClr>
              </a:clrTo>
            </a:clrChange>
          </a:blip>
          <a:srcRect/>
          <a:stretch>
            <a:fillRect/>
          </a:stretch>
        </p:blipFill>
        <p:spPr bwMode="auto">
          <a:xfrm rot="10120152">
            <a:off x="2297188" y="1911643"/>
            <a:ext cx="4210050" cy="3429000"/>
          </a:xfrm>
          <a:prstGeom prst="rect">
            <a:avLst/>
          </a:prstGeom>
          <a:noFill/>
        </p:spPr>
      </p:pic>
    </p:spTree>
    <p:extLst>
      <p:ext uri="{BB962C8B-B14F-4D97-AF65-F5344CB8AC3E}">
        <p14:creationId xmlns:p14="http://schemas.microsoft.com/office/powerpoint/2010/main" val="3701767432"/>
      </p:ext>
    </p:extLst>
  </p:cSld>
  <p:clrMapOvr>
    <a:masterClrMapping/>
  </p:clrMapOvr>
  <p:transition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0" y="0"/>
            <a:ext cx="6227763" cy="1008062"/>
          </a:xfrm>
        </p:spPr>
        <p:txBody>
          <a:bodyPr/>
          <a:lstStyle/>
          <a:p>
            <a:pPr algn="l"/>
            <a:r>
              <a:rPr lang="en-AU" sz="3600" dirty="0"/>
              <a:t>   </a:t>
            </a:r>
          </a:p>
        </p:txBody>
      </p:sp>
      <p:sp>
        <p:nvSpPr>
          <p:cNvPr id="54276" name="Rectangle 4"/>
          <p:cNvSpPr>
            <a:spLocks noGrp="1" noChangeArrowheads="1"/>
          </p:cNvSpPr>
          <p:nvPr>
            <p:ph type="subTitle" idx="1"/>
          </p:nvPr>
        </p:nvSpPr>
        <p:spPr>
          <a:xfrm>
            <a:off x="1428728" y="1643050"/>
            <a:ext cx="6429420" cy="2071702"/>
          </a:xfrm>
        </p:spPr>
        <p:txBody>
          <a:bodyPr>
            <a:normAutofit lnSpcReduction="10000"/>
          </a:bodyPr>
          <a:lstStyle/>
          <a:p>
            <a:r>
              <a:rPr lang="en-US" sz="4000" dirty="0">
                <a:solidFill>
                  <a:srgbClr val="990000"/>
                </a:solidFill>
                <a:latin typeface="Comic Sans MS" pitchFamily="66" charset="0"/>
              </a:rPr>
              <a:t>How does Mange </a:t>
            </a:r>
          </a:p>
          <a:p>
            <a:r>
              <a:rPr lang="en-US" sz="4000" dirty="0">
                <a:solidFill>
                  <a:srgbClr val="990000"/>
                </a:solidFill>
                <a:latin typeface="Comic Sans MS" pitchFamily="66" charset="0"/>
              </a:rPr>
              <a:t>spread </a:t>
            </a:r>
          </a:p>
          <a:p>
            <a:r>
              <a:rPr lang="en-US" sz="4000" dirty="0">
                <a:solidFill>
                  <a:srgbClr val="990000"/>
                </a:solidFill>
                <a:latin typeface="Comic Sans MS" pitchFamily="66" charset="0"/>
              </a:rPr>
              <a:t>in Dogs?</a:t>
            </a:r>
          </a:p>
        </p:txBody>
      </p:sp>
      <p:pic>
        <p:nvPicPr>
          <p:cNvPr id="6" name="P5140187.AVI">
            <a:hlinkClick r:id="" action="ppaction://media"/>
          </p:cNvPr>
          <p:cNvPicPr>
            <a:picLocks noRot="1" noChangeAspect="1"/>
          </p:cNvPicPr>
          <p:nvPr>
            <a:videoFile r:link="rId1"/>
          </p:nvPr>
        </p:nvPicPr>
        <p:blipFill>
          <a:blip r:embed="rId3" cstate="print"/>
          <a:stretch>
            <a:fillRect/>
          </a:stretch>
        </p:blipFill>
        <p:spPr>
          <a:xfrm>
            <a:off x="1524000" y="1143000"/>
            <a:ext cx="6096000" cy="4572000"/>
          </a:xfrm>
          <a:prstGeom prst="rect">
            <a:avLst/>
          </a:prstGeom>
        </p:spPr>
      </p:pic>
    </p:spTree>
    <p:extLst>
      <p:ext uri="{BB962C8B-B14F-4D97-AF65-F5344CB8AC3E}">
        <p14:creationId xmlns:p14="http://schemas.microsoft.com/office/powerpoint/2010/main" val="326248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643050"/>
            <a:ext cx="8229600" cy="4525963"/>
          </a:xfrm>
        </p:spPr>
        <p:txBody>
          <a:bodyPr/>
          <a:lstStyle/>
          <a:p>
            <a:endParaRPr lang="en-US" dirty="0"/>
          </a:p>
          <a:p>
            <a:pPr>
              <a:buNone/>
            </a:pPr>
            <a:endParaRPr lang="en-US" dirty="0"/>
          </a:p>
        </p:txBody>
      </p:sp>
      <p:pic>
        <p:nvPicPr>
          <p:cNvPr id="1026" name="Picture 10" descr="P1010181"/>
          <p:cNvPicPr>
            <a:picLocks noChangeAspect="1" noChangeArrowheads="1"/>
          </p:cNvPicPr>
          <p:nvPr/>
        </p:nvPicPr>
        <p:blipFill>
          <a:blip r:embed="rId3" cstate="print"/>
          <a:srcRect/>
          <a:stretch>
            <a:fillRect/>
          </a:stretch>
        </p:blipFill>
        <p:spPr bwMode="auto">
          <a:xfrm>
            <a:off x="5072066" y="1285860"/>
            <a:ext cx="3570287" cy="2674938"/>
          </a:xfrm>
          <a:prstGeom prst="rect">
            <a:avLst/>
          </a:prstGeom>
          <a:noFill/>
          <a:ln w="9525">
            <a:noFill/>
            <a:miter lim="800000"/>
            <a:headEnd/>
            <a:tailEnd/>
          </a:ln>
        </p:spPr>
      </p:pic>
      <p:pic>
        <p:nvPicPr>
          <p:cNvPr id="1027" name="Picture 3" descr="demodectic dog"/>
          <p:cNvPicPr>
            <a:picLocks noChangeAspect="1" noChangeArrowheads="1"/>
          </p:cNvPicPr>
          <p:nvPr/>
        </p:nvPicPr>
        <p:blipFill>
          <a:blip r:embed="rId4" cstate="print"/>
          <a:srcRect/>
          <a:stretch>
            <a:fillRect/>
          </a:stretch>
        </p:blipFill>
        <p:spPr bwMode="auto">
          <a:xfrm>
            <a:off x="500034" y="2928934"/>
            <a:ext cx="2238371" cy="3410671"/>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7446698" y="3357562"/>
            <a:ext cx="1697302" cy="2082791"/>
          </a:xfrm>
          <a:prstGeom prst="rect">
            <a:avLst/>
          </a:prstGeom>
          <a:noFill/>
          <a:ln w="9525">
            <a:noFill/>
            <a:miter lim="800000"/>
            <a:headEnd/>
            <a:tailEnd/>
          </a:ln>
        </p:spPr>
      </p:pic>
      <p:pic>
        <p:nvPicPr>
          <p:cNvPr id="1029" name="Picture 5" descr="demodex"/>
          <p:cNvPicPr>
            <a:picLocks noChangeAspect="1" noChangeArrowheads="1"/>
          </p:cNvPicPr>
          <p:nvPr/>
        </p:nvPicPr>
        <p:blipFill>
          <a:blip r:embed="rId6" cstate="print">
            <a:clrChange>
              <a:clrFrom>
                <a:srgbClr val="E6E7E9"/>
              </a:clrFrom>
              <a:clrTo>
                <a:srgbClr val="E6E7E9">
                  <a:alpha val="0"/>
                </a:srgbClr>
              </a:clrTo>
            </a:clrChange>
          </a:blip>
          <a:srcRect/>
          <a:stretch>
            <a:fillRect/>
          </a:stretch>
        </p:blipFill>
        <p:spPr bwMode="auto">
          <a:xfrm rot="16200000">
            <a:off x="2050276" y="5164907"/>
            <a:ext cx="1794598" cy="1180306"/>
          </a:xfrm>
          <a:prstGeom prst="rect">
            <a:avLst/>
          </a:prstGeom>
          <a:noFill/>
          <a:ln w="9525">
            <a:noFill/>
            <a:miter lim="800000"/>
            <a:headEnd/>
            <a:tailEnd/>
          </a:ln>
        </p:spPr>
      </p:pic>
      <p:sp>
        <p:nvSpPr>
          <p:cNvPr id="8" name="TextBox 7"/>
          <p:cNvSpPr txBox="1"/>
          <p:nvPr/>
        </p:nvSpPr>
        <p:spPr>
          <a:xfrm>
            <a:off x="4429124" y="3929066"/>
            <a:ext cx="3143272" cy="1015663"/>
          </a:xfrm>
          <a:prstGeom prst="rect">
            <a:avLst/>
          </a:prstGeom>
          <a:noFill/>
        </p:spPr>
        <p:txBody>
          <a:bodyPr wrap="square" rtlCol="0">
            <a:spAutoFit/>
          </a:bodyPr>
          <a:lstStyle/>
          <a:p>
            <a:pPr marL="0" lvl="3"/>
            <a:endParaRPr lang="en-US" sz="2800" dirty="0"/>
          </a:p>
          <a:p>
            <a:endParaRPr lang="en-US" sz="3200" dirty="0"/>
          </a:p>
        </p:txBody>
      </p:sp>
      <p:sp>
        <p:nvSpPr>
          <p:cNvPr id="2" name="TextBox 1"/>
          <p:cNvSpPr txBox="1"/>
          <p:nvPr/>
        </p:nvSpPr>
        <p:spPr>
          <a:xfrm>
            <a:off x="539552" y="923236"/>
            <a:ext cx="4303380" cy="1569660"/>
          </a:xfrm>
          <a:prstGeom prst="rect">
            <a:avLst/>
          </a:prstGeom>
          <a:noFill/>
        </p:spPr>
        <p:txBody>
          <a:bodyPr wrap="square" rtlCol="0">
            <a:spAutoFit/>
          </a:bodyPr>
          <a:lstStyle/>
          <a:p>
            <a:r>
              <a:rPr lang="en-AU" sz="3200" dirty="0"/>
              <a:t>Mites can cause mange in dogs, and make people itchy too.</a:t>
            </a:r>
          </a:p>
        </p:txBody>
      </p:sp>
    </p:spTree>
    <p:extLst>
      <p:ext uri="{BB962C8B-B14F-4D97-AF65-F5344CB8AC3E}">
        <p14:creationId xmlns:p14="http://schemas.microsoft.com/office/powerpoint/2010/main" val="278295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path" presetSubtype="0" accel="50000" decel="50000" fill="hold" nodeType="withEffect">
                                  <p:stCondLst>
                                    <p:cond delay="0"/>
                                  </p:stCondLst>
                                  <p:childTnLst>
                                    <p:animMotion origin="layout" path="M 0.0816 0.31412 L 0.09323 0.28634 L 0.07135 0.275 L 0.08298 0.24722 L 0.06094 0.23472 L 0.07291 0.20833 L 0.05052 0.19583 L 0.06267 0.16921 L 0.04028 0.15671 L 0.05208 0.1287 L 0.03003 0.11759 L 0.04184 0.08958 L 0.01996 0.0787 L 0.0316 0.05092 L 0.00955 0.03842 L 0.02135 0.01157 L -0.0007 -0.0007 " pathEditMode="relative" rAng="15048272" ptsTypes="FFFFFFFFFFFFFFFFF">
                                      <p:cBhvr>
                                        <p:cTn id="6" dur="2000" fill="hold"/>
                                        <p:tgtEl>
                                          <p:spTgt spid="1028"/>
                                        </p:tgtEl>
                                        <p:attrNameLst>
                                          <p:attrName>ppt_x</p:attrName>
                                          <p:attrName>ppt_y</p:attrName>
                                        </p:attrNameLst>
                                      </p:cBhvr>
                                      <p:rCtr x="-3300" y="-16100"/>
                                    </p:animMotion>
                                  </p:childTnLst>
                                </p:cTn>
                              </p:par>
                              <p:par>
                                <p:cTn id="7" presetID="62" presetClass="path" presetSubtype="0" accel="50000" decel="50000" fill="hold" nodeType="withEffect">
                                  <p:stCondLst>
                                    <p:cond delay="0"/>
                                  </p:stCondLst>
                                  <p:childTnLst>
                                    <p:animMotion origin="layout" path="M 0.13802 0.16836 L 0.1184 0.16836 L 0.1184 0.14454 L 0.09861 0.14454 L 0.09861 0.12049 L 0.07899 0.12049 L 0.07899 0.09644 L 0.0592 0.09644 L 0.0592 0.07239 L 0.03958 0.07239 L 0.03958 0.04834 L 0.01979 0.04834 L 0.01979 0.02429 L 0 0.02429 L 0 -2.30342E-6 " pathEditMode="relative" rAng="10800000" ptsTypes="FFFFFFFFFFFFFFF">
                                      <p:cBhvr>
                                        <p:cTn id="8" dur="2000" fill="hold"/>
                                        <p:tgtEl>
                                          <p:spTgt spid="1029"/>
                                        </p:tgtEl>
                                        <p:attrNameLst>
                                          <p:attrName>ppt_x</p:attrName>
                                          <p:attrName>ppt_y</p:attrName>
                                        </p:attrNameLst>
                                      </p:cBhvr>
                                      <p:rCtr x="-6900" y="-8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0"/>
            <a:ext cx="9144000" cy="6858000"/>
          </a:xfrm>
          <a:prstGeom prst="rect">
            <a:avLst/>
          </a:prstGeom>
          <a:solidFill>
            <a:srgbClr val="FFFF66">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275" name="Rectangle 3"/>
          <p:cNvSpPr>
            <a:spLocks noGrp="1" noChangeArrowheads="1"/>
          </p:cNvSpPr>
          <p:nvPr>
            <p:ph type="ctrTitle"/>
          </p:nvPr>
        </p:nvSpPr>
        <p:spPr>
          <a:xfrm>
            <a:off x="0" y="0"/>
            <a:ext cx="6227763" cy="1008062"/>
          </a:xfrm>
        </p:spPr>
        <p:txBody>
          <a:bodyPr/>
          <a:lstStyle/>
          <a:p>
            <a:pPr algn="l"/>
            <a:r>
              <a:rPr lang="en-AU" sz="3600" dirty="0"/>
              <a:t>   </a:t>
            </a:r>
          </a:p>
        </p:txBody>
      </p:sp>
      <p:sp>
        <p:nvSpPr>
          <p:cNvPr id="54276" name="Rectangle 4"/>
          <p:cNvSpPr>
            <a:spLocks noGrp="1" noChangeArrowheads="1"/>
          </p:cNvSpPr>
          <p:nvPr>
            <p:ph type="subTitle" idx="1"/>
          </p:nvPr>
        </p:nvSpPr>
        <p:spPr>
          <a:xfrm>
            <a:off x="5714976" y="5605466"/>
            <a:ext cx="3429024" cy="1252534"/>
          </a:xfrm>
        </p:spPr>
        <p:txBody>
          <a:bodyPr/>
          <a:lstStyle/>
          <a:p>
            <a:r>
              <a:rPr lang="en-US" dirty="0"/>
              <a:t>Mange mite</a:t>
            </a:r>
          </a:p>
          <a:p>
            <a:r>
              <a:rPr lang="en-US" dirty="0" err="1"/>
              <a:t>Sarcoptes</a:t>
            </a:r>
            <a:endParaRPr lang="en-US" dirty="0"/>
          </a:p>
        </p:txBody>
      </p:sp>
      <p:pic>
        <p:nvPicPr>
          <p:cNvPr id="7" name="Picture 3" descr="C:\Documents and Settings\Sophie Constable\My Documents\PhD\population control simulations\sarcoptes life cycle 1ylw bkgrnd 2.JPG"/>
          <p:cNvPicPr>
            <a:picLocks noChangeAspect="1" noChangeArrowheads="1"/>
          </p:cNvPicPr>
          <p:nvPr/>
        </p:nvPicPr>
        <p:blipFill>
          <a:blip r:embed="rId3" cstate="print"/>
          <a:srcRect t="9734" r="67936" b="57822"/>
          <a:stretch>
            <a:fillRect/>
          </a:stretch>
        </p:blipFill>
        <p:spPr bwMode="auto">
          <a:xfrm rot="2782951">
            <a:off x="3016016" y="731783"/>
            <a:ext cx="1701153" cy="1956166"/>
          </a:xfrm>
          <a:prstGeom prst="rect">
            <a:avLst/>
          </a:prstGeom>
          <a:noFill/>
        </p:spPr>
      </p:pic>
      <p:pic>
        <p:nvPicPr>
          <p:cNvPr id="8" name="Picture 3" descr="C:\Documents and Settings\Sophie Constable\My Documents\PhD\population control simulations\sarcoptes life cycle 1ylw bkgrnd 2.JPG"/>
          <p:cNvPicPr>
            <a:picLocks noChangeAspect="1" noChangeArrowheads="1"/>
          </p:cNvPicPr>
          <p:nvPr/>
        </p:nvPicPr>
        <p:blipFill>
          <a:blip r:embed="rId3" cstate="print"/>
          <a:srcRect l="27645" r="18960" b="70029"/>
          <a:stretch>
            <a:fillRect/>
          </a:stretch>
        </p:blipFill>
        <p:spPr bwMode="auto">
          <a:xfrm rot="2782951">
            <a:off x="4286735" y="1876877"/>
            <a:ext cx="2832852" cy="1807054"/>
          </a:xfrm>
          <a:prstGeom prst="rect">
            <a:avLst/>
          </a:prstGeom>
          <a:noFill/>
        </p:spPr>
      </p:pic>
      <p:pic>
        <p:nvPicPr>
          <p:cNvPr id="9" name="Picture 3" descr="C:\Documents and Settings\Sophie Constable\My Documents\PhD\population control simulations\sarcoptes life cycle 1ylw bkgrnd 2.JPG"/>
          <p:cNvPicPr>
            <a:picLocks noChangeAspect="1" noChangeArrowheads="1"/>
          </p:cNvPicPr>
          <p:nvPr/>
        </p:nvPicPr>
        <p:blipFill>
          <a:blip r:embed="rId3" cstate="print"/>
          <a:srcRect l="75457" t="14118" b="43833"/>
          <a:stretch>
            <a:fillRect/>
          </a:stretch>
        </p:blipFill>
        <p:spPr bwMode="auto">
          <a:xfrm rot="2782951">
            <a:off x="5411628" y="3721485"/>
            <a:ext cx="1302107" cy="2535260"/>
          </a:xfrm>
          <a:prstGeom prst="rect">
            <a:avLst/>
          </a:prstGeom>
          <a:noFill/>
        </p:spPr>
      </p:pic>
      <p:grpSp>
        <p:nvGrpSpPr>
          <p:cNvPr id="13" name="Group 12"/>
          <p:cNvGrpSpPr/>
          <p:nvPr/>
        </p:nvGrpSpPr>
        <p:grpSpPr>
          <a:xfrm>
            <a:off x="1497081" y="3000372"/>
            <a:ext cx="3162998" cy="3863497"/>
            <a:chOff x="1497081" y="3000372"/>
            <a:chExt cx="3162998" cy="3863497"/>
          </a:xfrm>
        </p:grpSpPr>
        <p:pic>
          <p:nvPicPr>
            <p:cNvPr id="10" name="Picture 3" descr="C:\Documents and Settings\Sophie Constable\My Documents\PhD\population control simulations\sarcoptes life cycle 1ylw bkgrnd 2.JPG"/>
            <p:cNvPicPr>
              <a:picLocks noChangeAspect="1" noChangeArrowheads="1"/>
            </p:cNvPicPr>
            <p:nvPr/>
          </p:nvPicPr>
          <p:blipFill>
            <a:blip r:embed="rId3" cstate="print"/>
            <a:srcRect l="20755" t="47540" r="17260"/>
            <a:stretch>
              <a:fillRect/>
            </a:stretch>
          </p:blipFill>
          <p:spPr bwMode="auto">
            <a:xfrm rot="2782951">
              <a:off x="1434296" y="3638086"/>
              <a:ext cx="3288568" cy="3162998"/>
            </a:xfrm>
            <a:prstGeom prst="rect">
              <a:avLst/>
            </a:prstGeom>
            <a:noFill/>
          </p:spPr>
        </p:pic>
        <p:sp>
          <p:nvSpPr>
            <p:cNvPr id="12" name="Oval 11"/>
            <p:cNvSpPr/>
            <p:nvPr/>
          </p:nvSpPr>
          <p:spPr>
            <a:xfrm>
              <a:off x="2143108" y="3000372"/>
              <a:ext cx="928694" cy="714380"/>
            </a:xfrm>
            <a:prstGeom prst="ellipse">
              <a:avLst/>
            </a:prstGeom>
            <a:solidFill>
              <a:srgbClr val="FFF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3" descr="C:\Documents and Settings\Sophie Constable\My Documents\PhD\population control simulations\sarcoptes life cycle 1ylw bkgrnd 2.JPG"/>
          <p:cNvPicPr>
            <a:picLocks noChangeAspect="1" noChangeArrowheads="1"/>
          </p:cNvPicPr>
          <p:nvPr/>
        </p:nvPicPr>
        <p:blipFill>
          <a:blip r:embed="rId3" cstate="print"/>
          <a:srcRect t="42595" r="69211" b="34770"/>
          <a:stretch>
            <a:fillRect/>
          </a:stretch>
        </p:blipFill>
        <p:spPr bwMode="auto">
          <a:xfrm rot="2782951">
            <a:off x="1769136" y="2165581"/>
            <a:ext cx="1633494" cy="1364707"/>
          </a:xfrm>
          <a:prstGeom prst="rect">
            <a:avLst/>
          </a:prstGeom>
          <a:noFill/>
        </p:spPr>
      </p:pic>
      <p:sp>
        <p:nvSpPr>
          <p:cNvPr id="2" name="TextBox 1"/>
          <p:cNvSpPr txBox="1"/>
          <p:nvPr/>
        </p:nvSpPr>
        <p:spPr>
          <a:xfrm>
            <a:off x="6804248" y="3782801"/>
            <a:ext cx="2520280" cy="1292662"/>
          </a:xfrm>
          <a:prstGeom prst="rect">
            <a:avLst/>
          </a:prstGeom>
          <a:noFill/>
        </p:spPr>
        <p:txBody>
          <a:bodyPr wrap="square" rtlCol="0">
            <a:spAutoFit/>
          </a:bodyPr>
          <a:lstStyle/>
          <a:p>
            <a:r>
              <a:rPr lang="en-AU" sz="2600" dirty="0">
                <a:solidFill>
                  <a:srgbClr val="002060"/>
                </a:solidFill>
              </a:rPr>
              <a:t>The eggs hatch, and more mites come out.</a:t>
            </a:r>
          </a:p>
        </p:txBody>
      </p:sp>
      <p:sp>
        <p:nvSpPr>
          <p:cNvPr id="3" name="TextBox 2"/>
          <p:cNvSpPr txBox="1"/>
          <p:nvPr/>
        </p:nvSpPr>
        <p:spPr>
          <a:xfrm>
            <a:off x="3707904" y="2847934"/>
            <a:ext cx="2073560" cy="1292662"/>
          </a:xfrm>
          <a:prstGeom prst="rect">
            <a:avLst/>
          </a:prstGeom>
          <a:noFill/>
        </p:spPr>
        <p:txBody>
          <a:bodyPr wrap="square" rtlCol="0">
            <a:spAutoFit/>
          </a:bodyPr>
          <a:lstStyle/>
          <a:p>
            <a:pPr algn="ctr"/>
            <a:r>
              <a:rPr lang="en-AU" sz="2600" dirty="0">
                <a:solidFill>
                  <a:schemeClr val="bg2">
                    <a:lumMod val="25000"/>
                  </a:schemeClr>
                </a:solidFill>
              </a:rPr>
              <a:t>This life cycle takes about 1 month.</a:t>
            </a:r>
          </a:p>
        </p:txBody>
      </p:sp>
      <p:sp>
        <p:nvSpPr>
          <p:cNvPr id="4" name="TextBox 3"/>
          <p:cNvSpPr txBox="1"/>
          <p:nvPr/>
        </p:nvSpPr>
        <p:spPr>
          <a:xfrm>
            <a:off x="179512" y="3000372"/>
            <a:ext cx="2320216" cy="1292662"/>
          </a:xfrm>
          <a:prstGeom prst="rect">
            <a:avLst/>
          </a:prstGeom>
          <a:noFill/>
        </p:spPr>
        <p:txBody>
          <a:bodyPr wrap="square" rtlCol="0">
            <a:spAutoFit/>
          </a:bodyPr>
          <a:lstStyle/>
          <a:p>
            <a:r>
              <a:rPr lang="en-AU" sz="2600" dirty="0">
                <a:solidFill>
                  <a:srgbClr val="002060"/>
                </a:solidFill>
              </a:rPr>
              <a:t>The baby mites grow up into adult mites.</a:t>
            </a:r>
          </a:p>
        </p:txBody>
      </p:sp>
      <p:sp>
        <p:nvSpPr>
          <p:cNvPr id="5" name="TextBox 4"/>
          <p:cNvSpPr txBox="1"/>
          <p:nvPr/>
        </p:nvSpPr>
        <p:spPr>
          <a:xfrm>
            <a:off x="5707067" y="893374"/>
            <a:ext cx="2793325" cy="892552"/>
          </a:xfrm>
          <a:prstGeom prst="rect">
            <a:avLst/>
          </a:prstGeom>
          <a:noFill/>
        </p:spPr>
        <p:txBody>
          <a:bodyPr wrap="square" rtlCol="0">
            <a:spAutoFit/>
          </a:bodyPr>
          <a:lstStyle/>
          <a:p>
            <a:r>
              <a:rPr lang="en-AU" sz="2600" dirty="0">
                <a:solidFill>
                  <a:srgbClr val="002060"/>
                </a:solidFill>
              </a:rPr>
              <a:t>Adult mites</a:t>
            </a:r>
          </a:p>
          <a:p>
            <a:r>
              <a:rPr lang="en-AU" sz="2600" dirty="0">
                <a:solidFill>
                  <a:srgbClr val="002060"/>
                </a:solidFill>
              </a:rPr>
              <a:t>lay eggs</a:t>
            </a:r>
          </a:p>
        </p:txBody>
      </p:sp>
    </p:spTree>
    <p:extLst>
      <p:ext uri="{BB962C8B-B14F-4D97-AF65-F5344CB8AC3E}">
        <p14:creationId xmlns:p14="http://schemas.microsoft.com/office/powerpoint/2010/main" val="589589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0"/>
            <a:ext cx="9144000" cy="6858000"/>
          </a:xfrm>
          <a:prstGeom prst="rect">
            <a:avLst/>
          </a:prstGeom>
          <a:solidFill>
            <a:srgbClr val="FFFF66">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275" name="Rectangle 3"/>
          <p:cNvSpPr>
            <a:spLocks noGrp="1" noChangeArrowheads="1"/>
          </p:cNvSpPr>
          <p:nvPr>
            <p:ph type="ctrTitle"/>
          </p:nvPr>
        </p:nvSpPr>
        <p:spPr>
          <a:xfrm>
            <a:off x="0" y="0"/>
            <a:ext cx="6227763" cy="1008062"/>
          </a:xfrm>
        </p:spPr>
        <p:txBody>
          <a:bodyPr/>
          <a:lstStyle/>
          <a:p>
            <a:pPr algn="l"/>
            <a:r>
              <a:rPr lang="en-AU" sz="3600" dirty="0"/>
              <a:t>   </a:t>
            </a:r>
          </a:p>
        </p:txBody>
      </p:sp>
      <p:sp>
        <p:nvSpPr>
          <p:cNvPr id="54276" name="Rectangle 4"/>
          <p:cNvSpPr>
            <a:spLocks noGrp="1" noChangeArrowheads="1"/>
          </p:cNvSpPr>
          <p:nvPr>
            <p:ph type="subTitle" idx="1"/>
          </p:nvPr>
        </p:nvSpPr>
        <p:spPr>
          <a:xfrm>
            <a:off x="0" y="404664"/>
            <a:ext cx="6400800" cy="1440160"/>
          </a:xfrm>
        </p:spPr>
        <p:txBody>
          <a:bodyPr>
            <a:normAutofit/>
          </a:bodyPr>
          <a:lstStyle/>
          <a:p>
            <a:r>
              <a:rPr lang="en-US" dirty="0">
                <a:solidFill>
                  <a:schemeClr val="bg2">
                    <a:lumMod val="25000"/>
                  </a:schemeClr>
                </a:solidFill>
              </a:rPr>
              <a:t>Mites live in the skin.  </a:t>
            </a:r>
          </a:p>
        </p:txBody>
      </p:sp>
      <p:pic>
        <p:nvPicPr>
          <p:cNvPr id="46" name="Picture 2" descr="C:\Documents and Settings\Sophie Constable\My Documents\PhD\population control simulations\red dog mangey ylw background.bmp"/>
          <p:cNvPicPr>
            <a:picLocks noChangeAspect="1" noChangeArrowheads="1"/>
          </p:cNvPicPr>
          <p:nvPr/>
        </p:nvPicPr>
        <p:blipFill>
          <a:blip r:embed="rId3" cstate="print"/>
          <a:srcRect/>
          <a:stretch>
            <a:fillRect/>
          </a:stretch>
        </p:blipFill>
        <p:spPr bwMode="auto">
          <a:xfrm>
            <a:off x="3571868" y="2297958"/>
            <a:ext cx="2264810" cy="1773984"/>
          </a:xfrm>
          <a:prstGeom prst="rect">
            <a:avLst/>
          </a:prstGeom>
          <a:noFill/>
        </p:spPr>
      </p:pic>
      <p:pic>
        <p:nvPicPr>
          <p:cNvPr id="3074" name="Picture 2" descr="C:\Documents and Settings\Sophie Constable\My Documents\PhD\population control simulations\red dog ylw bkgrd.bmp"/>
          <p:cNvPicPr>
            <a:picLocks noChangeAspect="1" noChangeArrowheads="1"/>
          </p:cNvPicPr>
          <p:nvPr/>
        </p:nvPicPr>
        <p:blipFill>
          <a:blip r:embed="rId4" cstate="print"/>
          <a:srcRect/>
          <a:stretch>
            <a:fillRect/>
          </a:stretch>
        </p:blipFill>
        <p:spPr bwMode="auto">
          <a:xfrm>
            <a:off x="3571868" y="2285992"/>
            <a:ext cx="2255744" cy="1766883"/>
          </a:xfrm>
          <a:prstGeom prst="rect">
            <a:avLst/>
          </a:prstGeom>
          <a:noFill/>
        </p:spPr>
      </p:pic>
      <p:sp>
        <p:nvSpPr>
          <p:cNvPr id="8" name="Oval 7"/>
          <p:cNvSpPr/>
          <p:nvPr/>
        </p:nvSpPr>
        <p:spPr>
          <a:xfrm>
            <a:off x="4786314" y="2928934"/>
            <a:ext cx="214314" cy="214314"/>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flipH="1">
            <a:off x="4429124" y="3081334"/>
            <a:ext cx="509590" cy="204790"/>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flipV="1">
            <a:off x="5143504" y="2571744"/>
            <a:ext cx="285752" cy="285752"/>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H="1">
            <a:off x="3857620" y="2928934"/>
            <a:ext cx="509590" cy="204790"/>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flipH="1">
            <a:off x="4491038" y="3224210"/>
            <a:ext cx="509590" cy="204790"/>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flipH="1">
            <a:off x="4071934" y="3214686"/>
            <a:ext cx="133352" cy="500066"/>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flipH="1">
            <a:off x="5286380" y="2928934"/>
            <a:ext cx="214314" cy="142876"/>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flipV="1">
            <a:off x="3714744" y="3857628"/>
            <a:ext cx="142876" cy="142876"/>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flipH="1" flipV="1">
            <a:off x="4572000" y="3643314"/>
            <a:ext cx="142876" cy="214314"/>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a:off x="4276724" y="3224210"/>
            <a:ext cx="509590" cy="204790"/>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C:\Documents and Settings\Sophie Constable\My Documents\PhD\population control simulations\sarcoptes.bmp"/>
          <p:cNvPicPr>
            <a:picLocks noChangeAspect="1" noChangeArrowheads="1"/>
          </p:cNvPicPr>
          <p:nvPr/>
        </p:nvPicPr>
        <p:blipFill>
          <a:blip r:embed="rId5" cstate="print">
            <a:clrChange>
              <a:clrFrom>
                <a:srgbClr val="FFFF80"/>
              </a:clrFrom>
              <a:clrTo>
                <a:srgbClr val="FFFF80">
                  <a:alpha val="0"/>
                </a:srgbClr>
              </a:clrTo>
            </a:clrChange>
          </a:blip>
          <a:srcRect/>
          <a:stretch>
            <a:fillRect/>
          </a:stretch>
        </p:blipFill>
        <p:spPr bwMode="auto">
          <a:xfrm rot="10604417">
            <a:off x="2450115" y="1758243"/>
            <a:ext cx="4147797" cy="3378296"/>
          </a:xfrm>
          <a:prstGeom prst="rect">
            <a:avLst/>
          </a:prstGeom>
          <a:noFill/>
        </p:spPr>
      </p:pic>
      <p:sp>
        <p:nvSpPr>
          <p:cNvPr id="2" name="TextBox 1"/>
          <p:cNvSpPr txBox="1"/>
          <p:nvPr/>
        </p:nvSpPr>
        <p:spPr>
          <a:xfrm>
            <a:off x="2308276" y="4797152"/>
            <a:ext cx="5288060" cy="1077218"/>
          </a:xfrm>
          <a:prstGeom prst="rect">
            <a:avLst/>
          </a:prstGeom>
          <a:noFill/>
        </p:spPr>
        <p:txBody>
          <a:bodyPr wrap="square" rtlCol="0">
            <a:spAutoFit/>
          </a:bodyPr>
          <a:lstStyle/>
          <a:p>
            <a:r>
              <a:rPr lang="en-US" sz="3200" dirty="0">
                <a:solidFill>
                  <a:schemeClr val="bg2">
                    <a:lumMod val="25000"/>
                  </a:schemeClr>
                </a:solidFill>
              </a:rPr>
              <a:t>They make a dog itchy </a:t>
            </a:r>
          </a:p>
          <a:p>
            <a:r>
              <a:rPr lang="en-US" sz="3200" dirty="0">
                <a:solidFill>
                  <a:schemeClr val="bg2">
                    <a:lumMod val="25000"/>
                  </a:schemeClr>
                </a:solidFill>
              </a:rPr>
              <a:t>so they loose their hair.</a:t>
            </a:r>
          </a:p>
        </p:txBody>
      </p:sp>
    </p:spTree>
    <p:extLst>
      <p:ext uri="{BB962C8B-B14F-4D97-AF65-F5344CB8AC3E}">
        <p14:creationId xmlns:p14="http://schemas.microsoft.com/office/powerpoint/2010/main" val="195990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2000" fill="hold"/>
                                        <p:tgtEl>
                                          <p:spTgt spid="3075"/>
                                        </p:tgtEl>
                                      </p:cBhvr>
                                      <p:by x="5000" y="5000"/>
                                    </p:animScale>
                                  </p:childTnLst>
                                </p:cTn>
                              </p:par>
                            </p:childTnLst>
                          </p:cTn>
                        </p:par>
                        <p:par>
                          <p:cTn id="10" fill="hold">
                            <p:stCondLst>
                              <p:cond delay="2000"/>
                            </p:stCondLst>
                            <p:childTnLst>
                              <p:par>
                                <p:cTn id="11" presetID="1" presetClass="exit" presetSubtype="0" fill="hold" nodeType="afterEffect">
                                  <p:stCondLst>
                                    <p:cond delay="0"/>
                                  </p:stCondLst>
                                  <p:childTnLst>
                                    <p:set>
                                      <p:cBhvr>
                                        <p:cTn id="12" dur="1" fill="hold">
                                          <p:stCondLst>
                                            <p:cond delay="0"/>
                                          </p:stCondLst>
                                        </p:cTn>
                                        <p:tgtEl>
                                          <p:spTgt spid="3075"/>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nodeType="afterEffect">
                                  <p:stCondLst>
                                    <p:cond delay="1500"/>
                                  </p:stCondLst>
                                  <p:childTnLst>
                                    <p:set>
                                      <p:cBhvr>
                                        <p:cTn id="15" dur="1" fill="hold">
                                          <p:stCondLst>
                                            <p:cond delay="0"/>
                                          </p:stCondLst>
                                        </p:cTn>
                                        <p:tgtEl>
                                          <p:spTgt spid="3074"/>
                                        </p:tgtEl>
                                        <p:attrNameLst>
                                          <p:attrName>style.visibility</p:attrName>
                                        </p:attrNameLst>
                                      </p:cBhvr>
                                      <p:to>
                                        <p:strVal val="hidden"/>
                                      </p:to>
                                    </p:set>
                                  </p:childTnLst>
                                </p:cTn>
                              </p:par>
                            </p:childTnLst>
                          </p:cTn>
                        </p:par>
                        <p:par>
                          <p:cTn id="16" fill="hold">
                            <p:stCondLst>
                              <p:cond delay="3500"/>
                            </p:stCondLst>
                            <p:childTnLst>
                              <p:par>
                                <p:cTn id="17" presetID="1"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par>
                          <p:cTn id="19" fill="hold">
                            <p:stCondLst>
                              <p:cond delay="3500"/>
                            </p:stCondLst>
                            <p:childTnLst>
                              <p:par>
                                <p:cTn id="20" presetID="1" presetClass="exit" presetSubtype="0" fill="hold" grpId="0" nodeType="afterEffect">
                                  <p:stCondLst>
                                    <p:cond delay="500"/>
                                  </p:stCondLst>
                                  <p:childTnLst>
                                    <p:set>
                                      <p:cBhvr>
                                        <p:cTn id="21" dur="1" fill="hold">
                                          <p:stCondLst>
                                            <p:cond delay="0"/>
                                          </p:stCondLst>
                                        </p:cTn>
                                        <p:tgtEl>
                                          <p:spTgt spid="9"/>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hidden"/>
                                      </p:to>
                                    </p:set>
                                  </p:childTnLst>
                                </p:cTn>
                              </p:par>
                            </p:childTnLst>
                          </p:cTn>
                        </p:par>
                        <p:par>
                          <p:cTn id="26" fill="hold">
                            <p:stCondLst>
                              <p:cond delay="4000"/>
                            </p:stCondLst>
                            <p:childTnLst>
                              <p:par>
                                <p:cTn id="27" presetID="1" presetClass="exit" presetSubtype="0" fill="hold" grpId="0" nodeType="afterEffect">
                                  <p:stCondLst>
                                    <p:cond delay="500"/>
                                  </p:stCondLst>
                                  <p:childTnLst>
                                    <p:set>
                                      <p:cBhvr>
                                        <p:cTn id="28" dur="1" fill="hold">
                                          <p:stCondLst>
                                            <p:cond delay="0"/>
                                          </p:stCondLst>
                                        </p:cTn>
                                        <p:tgtEl>
                                          <p:spTgt spid="11"/>
                                        </p:tgtEl>
                                        <p:attrNameLst>
                                          <p:attrName>style.visibility</p:attrName>
                                        </p:attrNameLst>
                                      </p:cBhvr>
                                      <p:to>
                                        <p:strVal val="hidden"/>
                                      </p:to>
                                    </p:set>
                                  </p:childTnLst>
                                </p:cTn>
                              </p:par>
                            </p:childTnLst>
                          </p:cTn>
                        </p:par>
                        <p:par>
                          <p:cTn id="29" fill="hold">
                            <p:stCondLst>
                              <p:cond delay="4500"/>
                            </p:stCondLst>
                            <p:childTnLst>
                              <p:par>
                                <p:cTn id="30" presetID="1" presetClass="exit"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hidden"/>
                                      </p:to>
                                    </p:set>
                                  </p:childTnLst>
                                </p:cTn>
                              </p:par>
                            </p:childTnLst>
                          </p:cTn>
                        </p:par>
                        <p:par>
                          <p:cTn id="34" fill="hold">
                            <p:stCondLst>
                              <p:cond delay="4500"/>
                            </p:stCondLst>
                            <p:childTnLst>
                              <p:par>
                                <p:cTn id="35" presetID="1" presetClass="exit" presetSubtype="0" fill="hold" grpId="0" nodeType="afterEffect">
                                  <p:stCondLst>
                                    <p:cond delay="50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hidden"/>
                                      </p:to>
                                    </p:set>
                                  </p:childTnLst>
                                </p:cTn>
                              </p:par>
                            </p:childTnLst>
                          </p:cTn>
                        </p:par>
                        <p:par>
                          <p:cTn id="41" fill="hold">
                            <p:stCondLst>
                              <p:cond delay="5000"/>
                            </p:stCondLst>
                            <p:childTnLst>
                              <p:par>
                                <p:cTn id="42" presetID="1" presetClass="exit" presetSubtype="0" fill="hold" grpId="0" nodeType="afterEffect">
                                  <p:stCondLst>
                                    <p:cond delay="50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0"/>
            <a:ext cx="9144000" cy="6858000"/>
          </a:xfrm>
          <a:prstGeom prst="rect">
            <a:avLst/>
          </a:prstGeom>
          <a:solidFill>
            <a:srgbClr val="FFFF66">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3"/>
          <p:cNvSpPr>
            <a:spLocks noGrp="1" noChangeArrowheads="1"/>
          </p:cNvSpPr>
          <p:nvPr>
            <p:ph type="ctrTitle"/>
          </p:nvPr>
        </p:nvSpPr>
        <p:spPr>
          <a:xfrm>
            <a:off x="0" y="0"/>
            <a:ext cx="6227763" cy="1008062"/>
          </a:xfrm>
        </p:spPr>
        <p:txBody>
          <a:bodyPr/>
          <a:lstStyle/>
          <a:p>
            <a:pPr algn="l"/>
            <a:r>
              <a:rPr lang="en-AU" sz="3600" dirty="0"/>
              <a:t>   </a:t>
            </a:r>
          </a:p>
        </p:txBody>
      </p:sp>
      <p:sp>
        <p:nvSpPr>
          <p:cNvPr id="54276" name="Rectangle 4"/>
          <p:cNvSpPr>
            <a:spLocks noGrp="1" noChangeArrowheads="1"/>
          </p:cNvSpPr>
          <p:nvPr>
            <p:ph type="subTitle" idx="1"/>
          </p:nvPr>
        </p:nvSpPr>
        <p:spPr>
          <a:xfrm>
            <a:off x="500034" y="5105400"/>
            <a:ext cx="6400800" cy="1752600"/>
          </a:xfrm>
        </p:spPr>
        <p:txBody>
          <a:bodyPr/>
          <a:lstStyle/>
          <a:p>
            <a:endParaRPr lang="en-US" dirty="0"/>
          </a:p>
        </p:txBody>
      </p:sp>
      <p:pic>
        <p:nvPicPr>
          <p:cNvPr id="3074" name="Picture 2" descr="C:\Documents and Settings\Sophie Constable\My Documents\PhD\population control simulations\red dog ylw bkgrd.bmp"/>
          <p:cNvPicPr>
            <a:picLocks noChangeAspect="1" noChangeArrowheads="1"/>
          </p:cNvPicPr>
          <p:nvPr/>
        </p:nvPicPr>
        <p:blipFill>
          <a:blip r:embed="rId3" cstate="print"/>
          <a:srcRect/>
          <a:stretch>
            <a:fillRect/>
          </a:stretch>
        </p:blipFill>
        <p:spPr bwMode="auto">
          <a:xfrm>
            <a:off x="3571868" y="2305059"/>
            <a:ext cx="2255744" cy="1766883"/>
          </a:xfrm>
          <a:prstGeom prst="rect">
            <a:avLst/>
          </a:prstGeom>
          <a:noFill/>
        </p:spPr>
      </p:pic>
      <p:pic>
        <p:nvPicPr>
          <p:cNvPr id="1027" name="Picture 3" descr="C:\Documents and Settings\Sophie Constable\My Documents\PhD\population control simulations\brown dog ylw bkgrnd w tunnels.bmp"/>
          <p:cNvPicPr>
            <a:picLocks noChangeAspect="1" noChangeArrowheads="1"/>
          </p:cNvPicPr>
          <p:nvPr/>
        </p:nvPicPr>
        <p:blipFill>
          <a:blip r:embed="rId4" cstate="print"/>
          <a:srcRect/>
          <a:stretch>
            <a:fillRect/>
          </a:stretch>
        </p:blipFill>
        <p:spPr bwMode="auto">
          <a:xfrm>
            <a:off x="1785918" y="1121530"/>
            <a:ext cx="5929354" cy="4644355"/>
          </a:xfrm>
          <a:prstGeom prst="rect">
            <a:avLst/>
          </a:prstGeom>
          <a:noFill/>
        </p:spPr>
      </p:pic>
      <p:sp>
        <p:nvSpPr>
          <p:cNvPr id="20" name="Oval 19"/>
          <p:cNvSpPr/>
          <p:nvPr/>
        </p:nvSpPr>
        <p:spPr>
          <a:xfrm>
            <a:off x="3643306" y="2857496"/>
            <a:ext cx="785818" cy="500066"/>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43438" y="2857496"/>
            <a:ext cx="928694" cy="357190"/>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4508277">
            <a:off x="4254584" y="3780111"/>
            <a:ext cx="928694" cy="484268"/>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7006451">
            <a:off x="2381706" y="3755520"/>
            <a:ext cx="928694" cy="357190"/>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643174" y="3214686"/>
            <a:ext cx="785818" cy="428628"/>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857488" y="2857496"/>
            <a:ext cx="500066" cy="357190"/>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3072876">
            <a:off x="3027365" y="3372663"/>
            <a:ext cx="1120896" cy="606496"/>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6206712">
            <a:off x="4550754" y="3230391"/>
            <a:ext cx="855028" cy="484123"/>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7358075">
            <a:off x="4005567" y="3281394"/>
            <a:ext cx="1071570" cy="428628"/>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643306" y="3071810"/>
            <a:ext cx="1000132" cy="642942"/>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643306" y="3571876"/>
            <a:ext cx="857256" cy="500066"/>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99592" y="332656"/>
            <a:ext cx="7344816" cy="1077218"/>
          </a:xfrm>
          <a:prstGeom prst="rect">
            <a:avLst/>
          </a:prstGeom>
          <a:noFill/>
        </p:spPr>
        <p:txBody>
          <a:bodyPr wrap="square" rtlCol="0">
            <a:spAutoFit/>
          </a:bodyPr>
          <a:lstStyle/>
          <a:p>
            <a:r>
              <a:rPr lang="en-AU" sz="3200" dirty="0"/>
              <a:t>Mites make tunnels, crawling around under the skin.</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0272" y="5767924"/>
            <a:ext cx="1942892" cy="983461"/>
          </a:xfrm>
          <a:prstGeom prst="rect">
            <a:avLst/>
          </a:prstGeom>
        </p:spPr>
      </p:pic>
    </p:spTree>
    <p:extLst>
      <p:ext uri="{BB962C8B-B14F-4D97-AF65-F5344CB8AC3E}">
        <p14:creationId xmlns:p14="http://schemas.microsoft.com/office/powerpoint/2010/main" val="321159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3074"/>
                                        </p:tgtEl>
                                      </p:cBhvr>
                                      <p:by x="190000" y="190000"/>
                                    </p:animScale>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1027"/>
                                        </p:tgtEl>
                                        <p:attrNameLst>
                                          <p:attrName>style.visibility</p:attrName>
                                        </p:attrNameLst>
                                      </p:cBhvr>
                                      <p:to>
                                        <p:strVal val="visible"/>
                                      </p:to>
                                    </p:set>
                                  </p:childTnLst>
                                </p:cTn>
                              </p:par>
                              <p:par>
                                <p:cTn id="10" presetID="1" presetClass="entr" presetSubtype="0" fill="hold" grpId="1" nodeType="with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grpId="1" nodeType="with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par>
                                <p:cTn id="14" presetID="1" presetClass="entr" presetSubtype="0" fill="hold" grpId="1" nodeType="with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1" presetClass="entr" presetSubtype="0" fill="hold" grpId="2"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par>
                          <p:cTn id="32" fill="hold">
                            <p:stCondLst>
                              <p:cond delay="1000"/>
                            </p:stCondLst>
                            <p:childTnLst>
                              <p:par>
                                <p:cTn id="33" presetID="22" presetClass="exit" presetSubtype="8" fill="hold" grpId="0" nodeType="afterEffect">
                                  <p:stCondLst>
                                    <p:cond delay="0"/>
                                  </p:stCondLst>
                                  <p:childTnLst>
                                    <p:animEffect transition="out" filter="wipe(left)">
                                      <p:cBhvr>
                                        <p:cTn id="34" dur="500"/>
                                        <p:tgtEl>
                                          <p:spTgt spid="20"/>
                                        </p:tgtEl>
                                      </p:cBhvr>
                                    </p:animEffect>
                                    <p:set>
                                      <p:cBhvr>
                                        <p:cTn id="35" dur="1" fill="hold">
                                          <p:stCondLst>
                                            <p:cond delay="499"/>
                                          </p:stCondLst>
                                        </p:cTn>
                                        <p:tgtEl>
                                          <p:spTgt spid="20"/>
                                        </p:tgtEl>
                                        <p:attrNameLst>
                                          <p:attrName>style.visibility</p:attrName>
                                        </p:attrNameLst>
                                      </p:cBhvr>
                                      <p:to>
                                        <p:strVal val="hidden"/>
                                      </p:to>
                                    </p:set>
                                  </p:childTnLst>
                                </p:cTn>
                              </p:par>
                            </p:childTnLst>
                          </p:cTn>
                        </p:par>
                        <p:par>
                          <p:cTn id="36" fill="hold">
                            <p:stCondLst>
                              <p:cond delay="1500"/>
                            </p:stCondLst>
                            <p:childTnLst>
                              <p:par>
                                <p:cTn id="37" presetID="22" presetClass="exit" presetSubtype="1" fill="hold" grpId="0" nodeType="afterEffect">
                                  <p:stCondLst>
                                    <p:cond delay="500"/>
                                  </p:stCondLst>
                                  <p:childTnLst>
                                    <p:animEffect transition="out" filter="wipe(up)">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childTnLst>
                          </p:cTn>
                        </p:par>
                        <p:par>
                          <p:cTn id="40" fill="hold">
                            <p:stCondLst>
                              <p:cond delay="2500"/>
                            </p:stCondLst>
                            <p:childTnLst>
                              <p:par>
                                <p:cTn id="41" presetID="22" presetClass="exit" presetSubtype="1" fill="hold" grpId="0" nodeType="afterEffect">
                                  <p:stCondLst>
                                    <p:cond delay="500"/>
                                  </p:stCondLst>
                                  <p:childTnLst>
                                    <p:animEffect transition="out" filter="wipe(up)">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childTnLst>
                          </p:cTn>
                        </p:par>
                        <p:par>
                          <p:cTn id="44" fill="hold">
                            <p:stCondLst>
                              <p:cond delay="3500"/>
                            </p:stCondLst>
                            <p:childTnLst>
                              <p:par>
                                <p:cTn id="45" presetID="22" presetClass="exit" presetSubtype="4" fill="hold" grpId="0" nodeType="afterEffect">
                                  <p:stCondLst>
                                    <p:cond delay="500"/>
                                  </p:stCondLst>
                                  <p:childTnLst>
                                    <p:animEffect transition="out" filter="wipe(down)">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par>
                          <p:cTn id="48" fill="hold">
                            <p:stCondLst>
                              <p:cond delay="4500"/>
                            </p:stCondLst>
                            <p:childTnLst>
                              <p:par>
                                <p:cTn id="49" presetID="22" presetClass="exit" presetSubtype="4" fill="hold" grpId="0" nodeType="afterEffect">
                                  <p:stCondLst>
                                    <p:cond delay="500"/>
                                  </p:stCondLst>
                                  <p:childTnLst>
                                    <p:animEffect transition="out" filter="wipe(down)">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par>
                          <p:cTn id="52" fill="hold">
                            <p:stCondLst>
                              <p:cond delay="5500"/>
                            </p:stCondLst>
                            <p:childTnLst>
                              <p:par>
                                <p:cTn id="53" presetID="22" presetClass="exit" presetSubtype="1" fill="hold" grpId="0" nodeType="afterEffect">
                                  <p:stCondLst>
                                    <p:cond delay="500"/>
                                  </p:stCondLst>
                                  <p:childTnLst>
                                    <p:animEffect transition="out" filter="wipe(up)">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childTnLst>
                          </p:cTn>
                        </p:par>
                        <p:par>
                          <p:cTn id="56" fill="hold">
                            <p:stCondLst>
                              <p:cond delay="6500"/>
                            </p:stCondLst>
                            <p:childTnLst>
                              <p:par>
                                <p:cTn id="57" presetID="22" presetClass="exit" presetSubtype="1" fill="hold" grpId="1" nodeType="afterEffect">
                                  <p:stCondLst>
                                    <p:cond delay="500"/>
                                  </p:stCondLst>
                                  <p:childTnLst>
                                    <p:animEffect transition="out" filter="wipe(up)">
                                      <p:cBhvr>
                                        <p:cTn id="58" dur="500"/>
                                        <p:tgtEl>
                                          <p:spTgt spid="30"/>
                                        </p:tgtEl>
                                      </p:cBhvr>
                                    </p:animEffect>
                                    <p:set>
                                      <p:cBhvr>
                                        <p:cTn id="59" dur="1" fill="hold">
                                          <p:stCondLst>
                                            <p:cond delay="499"/>
                                          </p:stCondLst>
                                        </p:cTn>
                                        <p:tgtEl>
                                          <p:spTgt spid="30"/>
                                        </p:tgtEl>
                                        <p:attrNameLst>
                                          <p:attrName>style.visibility</p:attrName>
                                        </p:attrNameLst>
                                      </p:cBhvr>
                                      <p:to>
                                        <p:strVal val="hidden"/>
                                      </p:to>
                                    </p:set>
                                  </p:childTnLst>
                                </p:cTn>
                              </p:par>
                            </p:childTnLst>
                          </p:cTn>
                        </p:par>
                        <p:par>
                          <p:cTn id="60" fill="hold">
                            <p:stCondLst>
                              <p:cond delay="7500"/>
                            </p:stCondLst>
                            <p:childTnLst>
                              <p:par>
                                <p:cTn id="61" presetID="22" presetClass="exit" presetSubtype="1" fill="hold" grpId="0" nodeType="afterEffect">
                                  <p:stCondLst>
                                    <p:cond delay="500"/>
                                  </p:stCondLst>
                                  <p:childTnLst>
                                    <p:animEffect transition="out" filter="wipe(up)">
                                      <p:cBhvr>
                                        <p:cTn id="62" dur="500"/>
                                        <p:tgtEl>
                                          <p:spTgt spid="28"/>
                                        </p:tgtEl>
                                      </p:cBhvr>
                                    </p:animEffect>
                                    <p:set>
                                      <p:cBhvr>
                                        <p:cTn id="63" dur="1" fill="hold">
                                          <p:stCondLst>
                                            <p:cond delay="499"/>
                                          </p:stCondLst>
                                        </p:cTn>
                                        <p:tgtEl>
                                          <p:spTgt spid="28"/>
                                        </p:tgtEl>
                                        <p:attrNameLst>
                                          <p:attrName>style.visibility</p:attrName>
                                        </p:attrNameLst>
                                      </p:cBhvr>
                                      <p:to>
                                        <p:strVal val="hidden"/>
                                      </p:to>
                                    </p:set>
                                  </p:childTnLst>
                                </p:cTn>
                              </p:par>
                            </p:childTnLst>
                          </p:cTn>
                        </p:par>
                        <p:par>
                          <p:cTn id="64" fill="hold">
                            <p:stCondLst>
                              <p:cond delay="8500"/>
                            </p:stCondLst>
                            <p:childTnLst>
                              <p:par>
                                <p:cTn id="65" presetID="22" presetClass="exit" presetSubtype="4" fill="hold" grpId="0" nodeType="afterEffect">
                                  <p:stCondLst>
                                    <p:cond delay="500"/>
                                  </p:stCondLst>
                                  <p:childTnLst>
                                    <p:animEffect transition="out" filter="wipe(down)">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par>
                          <p:cTn id="68" fill="hold">
                            <p:stCondLst>
                              <p:cond delay="9500"/>
                            </p:stCondLst>
                            <p:childTnLst>
                              <p:par>
                                <p:cTn id="69" presetID="22" presetClass="exit" presetSubtype="1" fill="hold" grpId="0" nodeType="afterEffect">
                                  <p:stCondLst>
                                    <p:cond delay="500"/>
                                  </p:stCondLst>
                                  <p:childTnLst>
                                    <p:animEffect transition="out" filter="wipe(up)">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childTnLst>
                          </p:cTn>
                        </p:par>
                        <p:par>
                          <p:cTn id="72" fill="hold">
                            <p:stCondLst>
                              <p:cond delay="10500"/>
                            </p:stCondLst>
                            <p:childTnLst>
                              <p:par>
                                <p:cTn id="73" presetID="22" presetClass="exit" presetSubtype="1" fill="hold" grpId="0" nodeType="afterEffect">
                                  <p:stCondLst>
                                    <p:cond delay="500"/>
                                  </p:stCondLst>
                                  <p:childTnLst>
                                    <p:animEffect transition="out" filter="wipe(up)">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childTnLst>
                          </p:cTn>
                        </p:par>
                        <p:par>
                          <p:cTn id="76" fill="hold">
                            <p:stCondLst>
                              <p:cond delay="11500"/>
                            </p:stCondLst>
                            <p:childTnLst>
                              <p:par>
                                <p:cTn id="77" presetID="22" presetClass="exit" presetSubtype="1" fill="hold" grpId="0" nodeType="afterEffect">
                                  <p:stCondLst>
                                    <p:cond delay="500"/>
                                  </p:stCondLst>
                                  <p:childTnLst>
                                    <p:animEffect transition="out" filter="wipe(up)">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Living and Growing</a:t>
            </a:r>
          </a:p>
        </p:txBody>
      </p:sp>
      <p:sp>
        <p:nvSpPr>
          <p:cNvPr id="3" name="Subtitle 2"/>
          <p:cNvSpPr>
            <a:spLocks noGrp="1"/>
          </p:cNvSpPr>
          <p:nvPr>
            <p:ph type="subTitle" idx="1"/>
          </p:nvPr>
        </p:nvSpPr>
        <p:spPr>
          <a:xfrm>
            <a:off x="1371600" y="3886200"/>
            <a:ext cx="6400800" cy="766936"/>
          </a:xfrm>
        </p:spPr>
        <p:txBody>
          <a:bodyPr/>
          <a:lstStyle/>
          <a:p>
            <a:r>
              <a:rPr lang="en-AU" dirty="0"/>
              <a:t>Dogs		</a:t>
            </a:r>
            <a:r>
              <a:rPr lang="en-AU" dirty="0">
                <a:solidFill>
                  <a:schemeClr val="bg1">
                    <a:lumMod val="50000"/>
                  </a:schemeClr>
                </a:solidFill>
              </a:rPr>
              <a:t>Mites</a:t>
            </a:r>
            <a:r>
              <a:rPr lang="en-AU" dirty="0"/>
              <a:t>	Germs</a:t>
            </a:r>
          </a:p>
        </p:txBody>
      </p:sp>
      <p:sp>
        <p:nvSpPr>
          <p:cNvPr id="4" name="Action Button: Custom 3">
            <a:hlinkClick r:id="" action="ppaction://hlinkshowjump?jump=nextslide" highlightClick="1"/>
          </p:cNvPr>
          <p:cNvSpPr/>
          <p:nvPr/>
        </p:nvSpPr>
        <p:spPr>
          <a:xfrm>
            <a:off x="1691680" y="3861048"/>
            <a:ext cx="1872208" cy="7920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Action Button: Custom 4">
            <a:hlinkClick r:id="" action="ppaction://hlinkshowjump?jump=nextslide" highlightClick="1"/>
          </p:cNvPr>
          <p:cNvSpPr/>
          <p:nvPr/>
        </p:nvSpPr>
        <p:spPr>
          <a:xfrm>
            <a:off x="3779912" y="3861048"/>
            <a:ext cx="1584176" cy="7920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ction Button: Custom 5">
            <a:hlinkClick r:id="rId3" action="ppaction://hlinksldjump" highlightClick="1"/>
          </p:cNvPr>
          <p:cNvSpPr/>
          <p:nvPr/>
        </p:nvSpPr>
        <p:spPr>
          <a:xfrm>
            <a:off x="5508104" y="3861048"/>
            <a:ext cx="1944216" cy="93610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539552" y="5229200"/>
            <a:ext cx="8280920" cy="523220"/>
          </a:xfrm>
          <a:prstGeom prst="rect">
            <a:avLst/>
          </a:prstGeom>
          <a:noFill/>
        </p:spPr>
        <p:txBody>
          <a:bodyPr wrap="square" rtlCol="0">
            <a:spAutoFit/>
          </a:bodyPr>
          <a:lstStyle/>
          <a:p>
            <a:r>
              <a:rPr lang="en-AU" sz="2800" dirty="0"/>
              <a:t>Living things grow, change, and reproduce themselves</a:t>
            </a:r>
          </a:p>
        </p:txBody>
      </p:sp>
      <p:sp>
        <p:nvSpPr>
          <p:cNvPr id="8" name="Subtitle 2"/>
          <p:cNvSpPr txBox="1">
            <a:spLocks/>
          </p:cNvSpPr>
          <p:nvPr/>
        </p:nvSpPr>
        <p:spPr>
          <a:xfrm>
            <a:off x="3779912" y="1148172"/>
            <a:ext cx="1440160" cy="766936"/>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dirty="0"/>
              <a:t>Grass		</a:t>
            </a:r>
          </a:p>
        </p:txBody>
      </p:sp>
      <p:sp>
        <p:nvSpPr>
          <p:cNvPr id="9" name="Subtitle 2"/>
          <p:cNvSpPr txBox="1">
            <a:spLocks/>
          </p:cNvSpPr>
          <p:nvPr/>
        </p:nvSpPr>
        <p:spPr>
          <a:xfrm>
            <a:off x="1043608" y="967734"/>
            <a:ext cx="2160240" cy="7669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sz="2700" dirty="0"/>
              <a:t>Mould	</a:t>
            </a:r>
          </a:p>
        </p:txBody>
      </p:sp>
      <p:sp>
        <p:nvSpPr>
          <p:cNvPr id="10" name="Subtitle 2"/>
          <p:cNvSpPr txBox="1">
            <a:spLocks/>
          </p:cNvSpPr>
          <p:nvPr/>
        </p:nvSpPr>
        <p:spPr>
          <a:xfrm>
            <a:off x="6300192" y="764704"/>
            <a:ext cx="2160240" cy="766936"/>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dirty="0"/>
              <a:t>Barramundi	</a:t>
            </a:r>
          </a:p>
        </p:txBody>
      </p:sp>
    </p:spTree>
    <p:extLst>
      <p:ext uri="{BB962C8B-B14F-4D97-AF65-F5344CB8AC3E}">
        <p14:creationId xmlns:p14="http://schemas.microsoft.com/office/powerpoint/2010/main" val="1266475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0"/>
            <a:ext cx="9144000" cy="6858000"/>
          </a:xfrm>
          <a:prstGeom prst="rect">
            <a:avLst/>
          </a:prstGeom>
          <a:solidFill>
            <a:srgbClr val="FFFF66">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3"/>
          <p:cNvSpPr>
            <a:spLocks noGrp="1" noChangeArrowheads="1"/>
          </p:cNvSpPr>
          <p:nvPr>
            <p:ph type="ctrTitle"/>
          </p:nvPr>
        </p:nvSpPr>
        <p:spPr>
          <a:xfrm>
            <a:off x="0" y="0"/>
            <a:ext cx="6227763" cy="1008062"/>
          </a:xfrm>
        </p:spPr>
        <p:txBody>
          <a:bodyPr/>
          <a:lstStyle/>
          <a:p>
            <a:pPr algn="l"/>
            <a:r>
              <a:rPr lang="en-AU" sz="3600" dirty="0"/>
              <a:t>   </a:t>
            </a:r>
          </a:p>
        </p:txBody>
      </p:sp>
      <p:sp>
        <p:nvSpPr>
          <p:cNvPr id="54276" name="Rectangle 4"/>
          <p:cNvSpPr>
            <a:spLocks noGrp="1" noChangeArrowheads="1"/>
          </p:cNvSpPr>
          <p:nvPr>
            <p:ph type="subTitle" idx="1"/>
          </p:nvPr>
        </p:nvSpPr>
        <p:spPr>
          <a:xfrm>
            <a:off x="899592" y="764704"/>
            <a:ext cx="6958556" cy="2950048"/>
          </a:xfrm>
        </p:spPr>
        <p:txBody>
          <a:bodyPr>
            <a:normAutofit fontScale="92500" lnSpcReduction="20000"/>
          </a:bodyPr>
          <a:lstStyle/>
          <a:p>
            <a:r>
              <a:rPr lang="en-US" sz="4000" dirty="0">
                <a:solidFill>
                  <a:srgbClr val="990000"/>
                </a:solidFill>
                <a:latin typeface="Calibri" panose="020F0502020204030204" pitchFamily="34" charset="0"/>
              </a:rPr>
              <a:t>How does </a:t>
            </a:r>
          </a:p>
          <a:p>
            <a:r>
              <a:rPr lang="en-US" sz="4000" dirty="0">
                <a:solidFill>
                  <a:srgbClr val="990000"/>
                </a:solidFill>
                <a:latin typeface="Calibri" panose="020F0502020204030204" pitchFamily="34" charset="0"/>
              </a:rPr>
              <a:t>mange spread </a:t>
            </a:r>
          </a:p>
          <a:p>
            <a:r>
              <a:rPr lang="en-US" sz="4000" dirty="0">
                <a:solidFill>
                  <a:srgbClr val="990000"/>
                </a:solidFill>
                <a:latin typeface="Calibri" panose="020F0502020204030204" pitchFamily="34" charset="0"/>
              </a:rPr>
              <a:t>in dogs?</a:t>
            </a:r>
          </a:p>
          <a:p>
            <a:endParaRPr lang="en-US" sz="4000" dirty="0">
              <a:solidFill>
                <a:srgbClr val="990000"/>
              </a:solidFill>
              <a:latin typeface="Calibri" panose="020F0502020204030204" pitchFamily="34" charset="0"/>
            </a:endParaRPr>
          </a:p>
          <a:p>
            <a:r>
              <a:rPr lang="en-US" sz="4000" dirty="0">
                <a:solidFill>
                  <a:srgbClr val="990000"/>
                </a:solidFill>
                <a:latin typeface="Calibri" panose="020F0502020204030204" pitchFamily="34" charset="0"/>
              </a:rPr>
              <a:t>Mange crawl using their legs…</a:t>
            </a:r>
          </a:p>
        </p:txBody>
      </p:sp>
      <p:pic>
        <p:nvPicPr>
          <p:cNvPr id="3075" name="Picture 3" descr="C:\Documents and Settings\Sophie Constable\My Documents\PhD\population control simulations\sarcoptes.bmp"/>
          <p:cNvPicPr>
            <a:picLocks noChangeAspect="1" noChangeArrowheads="1"/>
          </p:cNvPicPr>
          <p:nvPr/>
        </p:nvPicPr>
        <p:blipFill>
          <a:blip r:embed="rId2" cstate="print"/>
          <a:srcRect/>
          <a:stretch>
            <a:fillRect/>
          </a:stretch>
        </p:blipFill>
        <p:spPr bwMode="auto">
          <a:xfrm rot="10800000">
            <a:off x="-1428760" y="5357826"/>
            <a:ext cx="1428760" cy="1163696"/>
          </a:xfrm>
          <a:prstGeom prst="rect">
            <a:avLst/>
          </a:prstGeom>
          <a:noFill/>
        </p:spPr>
      </p:pic>
    </p:spTree>
    <p:extLst>
      <p:ext uri="{BB962C8B-B14F-4D97-AF65-F5344CB8AC3E}">
        <p14:creationId xmlns:p14="http://schemas.microsoft.com/office/powerpoint/2010/main" val="237553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8282 0.00347 C 0.09792 0.01644 0.07813 0.00116 0.10209 0.01181 C 0.10452 0.01297 0.10591 0.0169 0.10834 0.01759 C 0.1224 0.02084 0.13664 0.0213 0.15087 0.02315 C 0.15365 0.02593 0.15695 0.02847 0.15938 0.03172 C 0.16181 0.03496 0.16233 0.0419 0.1658 0.04306 C 0.17136 0.04514 0.17709 0.04121 0.18282 0.04028 C 0.22414 0.04931 0.15573 0.02871 0.19775 0.07709 C 0.20521 0.08588 0.21771 0.07894 0.22761 0.07986 C 0.2382 0.10162 0.24514 0.09491 0.26789 0.09699 C 0.27084 0.13334 0.26598 0.13009 0.29132 0.12547 C 0.29341 0.12454 0.29549 0.12315 0.29775 0.12246 C 0.30122 0.1213 0.30487 0.1213 0.30834 0.11968 C 0.31789 0.11551 0.32362 0.11111 0.33386 0.10834 C 0.33837 0.10417 0.34185 0.09792 0.34671 0.09422 C 0.35053 0.09144 0.35938 0.08843 0.35938 0.08866 C 0.36632 0.09144 0.37153 0.09676 0.37865 0.09977 C 0.39514 0.07778 0.41337 0.05903 0.43612 0.05162 C 0.44914 0.05301 0.46372 0.05857 0.47639 0.0544 C 0.48004 0.04051 0.48855 0.03634 0.49775 0.02894 C 0.50261 0.01922 0.50816 0.01019 0.51268 0.00047 C 0.51441 -0.00301 0.51424 -0.00833 0.51685 -0.01088 C 0.52049 -0.01435 0.52969 -0.01643 0.52969 -0.0162 C 0.53751 -0.03241 0.54167 -0.02801 0.55521 -0.025 C 0.56181 -0.0162 0.56858 -0.00926 0.57639 -0.00231 C 0.59202 -0.00903 0.5849 -0.00625 0.59775 -0.01088 C 0.60087 0.00185 0.59532 0.01898 0.60209 0.02894 C 0.60695 0.03588 0.61615 0.03079 0.62327 0.03172 C 0.62396 0.0375 0.62362 0.04352 0.62535 0.04884 C 0.62657 0.05255 0.62987 0.05417 0.63178 0.05718 C 0.63941 0.06922 0.64376 0.07755 0.65521 0.08287 C 0.66372 0.08195 0.67275 0.07593 0.68073 0.07986 C 0.6849 0.08195 0.6849 0.09699 0.6849 0.09722 C 0.68994 0.09514 0.69497 0.09375 0.69983 0.09121 C 0.70226 0.09005 0.70382 0.08496 0.70626 0.08565 C 0.70886 0.08634 0.70921 0.09144 0.7106 0.09422 C 0.71546 0.11343 0.72501 0.10903 0.74028 0.11111 C 0.74601 0.11482 0.75209 0.11783 0.7573 0.12246 C 0.76164 0.12616 0.77014 0.1338 0.77014 0.13403 C 0.79497 0.12847 0.8198 0.12801 0.84462 0.12246 C 0.85157 0.1132 0.85973 0.10139 0.86789 0.09422 C 0.87744 0.08565 0.89167 0.08079 0.90209 0.07431 C 0.91268 0.06759 0.91823 0.06227 0.92969 0.05718 C 0.94046 0.05232 0.95278 0.05 0.96372 0.04584 C 0.98021 0.03102 0.98143 0.03195 1.00209 0.02894 C 1.00626 0.02315 1.01025 0.01597 1.01685 0.01482 C 1.01876 0.01459 1.04323 0.02292 1.04462 0.02315 C 1.05157 0.02662 1.05139 0.02454 1.05521 0.03449 C 1.05626 0.03727 1.05539 0.04167 1.0573 0.04306 C 1.0606 0.0456 1.07917 0.05 1.0849 0.05162 C 1.08629 0.0544 1.08803 0.05718 1.08924 0.06019 C 1.09028 0.06273 1.08907 0.06852 1.09132 0.06852 C 1.09428 0.06852 1.09514 0.06204 1.09775 0.06019 C 1.10556 0.05486 1.11476 0.05486 1.12327 0.05162 C 1.13664 0.05417 1.13994 0.05394 1.14879 0.06574 " pathEditMode="relative" rAng="0" ptsTypes="ffffffffffffffffffffffffffffffffffffffffffffffffffffffA">
                                      <p:cBhvr>
                                        <p:cTn id="6" dur="5000" fill="hold"/>
                                        <p:tgtEl>
                                          <p:spTgt spid="3075"/>
                                        </p:tgtEl>
                                        <p:attrNameLst>
                                          <p:attrName>ppt_x</p:attrName>
                                          <p:attrName>ppt_y</p:attrName>
                                        </p:attrNameLst>
                                      </p:cBhvr>
                                      <p:rCtr x="53100" y="4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0"/>
            <a:ext cx="9144000" cy="6858000"/>
          </a:xfrm>
          <a:prstGeom prst="rect">
            <a:avLst/>
          </a:prstGeom>
          <a:solidFill>
            <a:srgbClr val="FFFF66">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3"/>
          <p:cNvSpPr>
            <a:spLocks noGrp="1" noChangeArrowheads="1"/>
          </p:cNvSpPr>
          <p:nvPr>
            <p:ph type="ctrTitle"/>
          </p:nvPr>
        </p:nvSpPr>
        <p:spPr>
          <a:xfrm>
            <a:off x="357158" y="4857760"/>
            <a:ext cx="8786842" cy="1008062"/>
          </a:xfrm>
        </p:spPr>
        <p:txBody>
          <a:bodyPr>
            <a:normAutofit fontScale="90000"/>
          </a:bodyPr>
          <a:lstStyle/>
          <a:p>
            <a:pPr algn="l"/>
            <a:r>
              <a:rPr lang="en-AU" sz="3600" dirty="0"/>
              <a:t>    Mange mites can walk from one dog to another</a:t>
            </a:r>
          </a:p>
        </p:txBody>
      </p:sp>
      <p:pic>
        <p:nvPicPr>
          <p:cNvPr id="54301" name="Picture 29" descr="brown dog w yellow"/>
          <p:cNvPicPr>
            <a:picLocks noChangeAspect="1" noChangeArrowheads="1"/>
          </p:cNvPicPr>
          <p:nvPr/>
        </p:nvPicPr>
        <p:blipFill>
          <a:blip r:embed="rId3" cstate="print"/>
          <a:srcRect/>
          <a:stretch>
            <a:fillRect/>
          </a:stretch>
        </p:blipFill>
        <p:spPr bwMode="auto">
          <a:xfrm>
            <a:off x="5929322" y="-754063"/>
            <a:ext cx="1008062" cy="754063"/>
          </a:xfrm>
          <a:prstGeom prst="rect">
            <a:avLst/>
          </a:prstGeom>
          <a:noFill/>
        </p:spPr>
      </p:pic>
      <p:pic>
        <p:nvPicPr>
          <p:cNvPr id="2050" name="Picture 2" descr="C:\Documents and Settings\Sophie Constable\My Documents\PhD\population control simulations\red dog mangey ylw background.bmp"/>
          <p:cNvPicPr>
            <a:picLocks noChangeAspect="1" noChangeArrowheads="1"/>
          </p:cNvPicPr>
          <p:nvPr/>
        </p:nvPicPr>
        <p:blipFill>
          <a:blip r:embed="rId4" cstate="print"/>
          <a:srcRect/>
          <a:stretch>
            <a:fillRect/>
          </a:stretch>
        </p:blipFill>
        <p:spPr bwMode="auto">
          <a:xfrm>
            <a:off x="428596" y="1223955"/>
            <a:ext cx="1264678" cy="990599"/>
          </a:xfrm>
          <a:prstGeom prst="rect">
            <a:avLst/>
          </a:prstGeom>
          <a:noFill/>
        </p:spPr>
      </p:pic>
      <p:pic>
        <p:nvPicPr>
          <p:cNvPr id="46" name="Picture 2" descr="C:\Documents and Settings\Sophie Constable\My Documents\PhD\population control simulations\red dog mangey ylw background.bmp"/>
          <p:cNvPicPr>
            <a:picLocks noChangeAspect="1" noChangeArrowheads="1"/>
          </p:cNvPicPr>
          <p:nvPr/>
        </p:nvPicPr>
        <p:blipFill>
          <a:blip r:embed="rId4" cstate="print"/>
          <a:srcRect/>
          <a:stretch>
            <a:fillRect/>
          </a:stretch>
        </p:blipFill>
        <p:spPr bwMode="auto">
          <a:xfrm>
            <a:off x="3571868" y="2285992"/>
            <a:ext cx="2264810" cy="1773984"/>
          </a:xfrm>
          <a:prstGeom prst="rect">
            <a:avLst/>
          </a:prstGeom>
          <a:noFill/>
        </p:spPr>
      </p:pic>
      <p:pic>
        <p:nvPicPr>
          <p:cNvPr id="47" name="Picture 3" descr="C:\Documents and Settings\Sophie Constable\My Documents\PhD\population control simulations\brown dog ylw bkgrnd mangey.bmp"/>
          <p:cNvPicPr>
            <a:picLocks noChangeAspect="1" noChangeArrowheads="1"/>
          </p:cNvPicPr>
          <p:nvPr/>
        </p:nvPicPr>
        <p:blipFill>
          <a:blip r:embed="rId5" cstate="print"/>
          <a:srcRect/>
          <a:stretch>
            <a:fillRect/>
          </a:stretch>
        </p:blipFill>
        <p:spPr bwMode="auto">
          <a:xfrm flipH="1">
            <a:off x="2285984" y="1075108"/>
            <a:ext cx="1000132" cy="710818"/>
          </a:xfrm>
          <a:prstGeom prst="rect">
            <a:avLst/>
          </a:prstGeom>
          <a:noFill/>
        </p:spPr>
      </p:pic>
    </p:spTree>
    <p:extLst>
      <p:ext uri="{BB962C8B-B14F-4D97-AF65-F5344CB8AC3E}">
        <p14:creationId xmlns:p14="http://schemas.microsoft.com/office/powerpoint/2010/main" val="370136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03021 0.03745 L -0.40035 -0.20365 " pathEditMode="relative" rAng="0" ptsTypes="AA">
                                      <p:cBhvr>
                                        <p:cTn id="6" dur="2000" fill="hold"/>
                                        <p:tgtEl>
                                          <p:spTgt spid="46"/>
                                        </p:tgtEl>
                                        <p:attrNameLst>
                                          <p:attrName>ppt_x</p:attrName>
                                          <p:attrName>ppt_y</p:attrName>
                                        </p:attrNameLst>
                                      </p:cBhvr>
                                      <p:rCtr x="-18500" y="-1210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0451 0.06057 C -0.02048 0.05803 -0.03107 0.05479 -0.04705 0.0578 C -0.04982 0.05964 -0.0533 0.06034 -0.05555 0.06334 C -0.0625 0.07236 -0.05833 0.08923 -0.07048 0.09455 C -0.08333 0.1001 -0.09375 0.11142 -0.10659 0.1172 C -0.12413 0.11535 -0.14444 0.10911 -0.15989 0.12298 C -0.16927 0.14194 -0.18507 0.18609 -0.20451 0.18817 C -0.22014 0.18979 -0.23576 0.19002 -0.25139 0.19094 C -0.26337 0.20689 -0.27413 0.22284 -0.2875 0.23625 C -0.29114 0.25105 -0.29826 0.25983 -0.30885 0.26445 C -0.30955 0.25983 -0.30764 0.2522 -0.31094 0.25035 C -0.3151 0.24804 -0.31927 0.25451 -0.32361 0.25613 C -0.3368 0.26075 -0.35069 0.26422 -0.36406 0.26746 C -0.37621 0.26653 -0.40034 0.26445 -0.40034 0.26468 " pathEditMode="relative" rAng="0" ptsTypes="fffffffffffffA">
                                      <p:cBhvr>
                                        <p:cTn id="9" dur="2000" fill="hold"/>
                                        <p:tgtEl>
                                          <p:spTgt spid="54301"/>
                                        </p:tgtEl>
                                        <p:attrNameLst>
                                          <p:attrName>ppt_x</p:attrName>
                                          <p:attrName>ppt_y</p:attrName>
                                        </p:attrNameLst>
                                      </p:cBhvr>
                                      <p:rCtr x="-19800" y="10100"/>
                                    </p:animMotion>
                                  </p:childTnLst>
                                </p:cTn>
                              </p:par>
                              <p:par>
                                <p:cTn id="10" presetID="6" presetClass="emph" presetSubtype="0" fill="hold" nodeType="withEffect">
                                  <p:stCondLst>
                                    <p:cond delay="0"/>
                                  </p:stCondLst>
                                  <p:childTnLst>
                                    <p:animScale>
                                      <p:cBhvr>
                                        <p:cTn id="11" dur="2000" fill="hold"/>
                                        <p:tgtEl>
                                          <p:spTgt spid="46"/>
                                        </p:tgtEl>
                                      </p:cBhvr>
                                      <p:by x="58000" y="58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par>
                          <p:cTn id="15" fill="hold">
                            <p:stCondLst>
                              <p:cond delay="4000"/>
                            </p:stCondLst>
                            <p:childTnLst>
                              <p:par>
                                <p:cTn id="16" presetID="1" presetClass="entr" presetSubtype="0" fill="hold" nodeType="afterEffect">
                                  <p:stCondLst>
                                    <p:cond delay="500"/>
                                  </p:stCondLst>
                                  <p:childTnLst>
                                    <p:set>
                                      <p:cBhvr>
                                        <p:cTn id="17" dur="1" fill="hold">
                                          <p:stCondLst>
                                            <p:cond delay="0"/>
                                          </p:stCondLst>
                                        </p:cTn>
                                        <p:tgtEl>
                                          <p:spTgt spid="47"/>
                                        </p:tgtEl>
                                        <p:attrNameLst>
                                          <p:attrName>style.visibility</p:attrName>
                                        </p:attrNameLst>
                                      </p:cBhvr>
                                      <p:to>
                                        <p:strVal val="visible"/>
                                      </p:to>
                                    </p:set>
                                  </p:childTnLst>
                                </p:cTn>
                              </p:par>
                            </p:childTnLst>
                          </p:cTn>
                        </p:par>
                        <p:par>
                          <p:cTn id="18" fill="hold">
                            <p:stCondLst>
                              <p:cond delay="4500"/>
                            </p:stCondLst>
                            <p:childTnLst>
                              <p:par>
                                <p:cTn id="19" presetID="1" presetClass="entr" presetSubtype="0" fill="hold" nodeType="afterEffect">
                                  <p:stCondLst>
                                    <p:cond delay="500"/>
                                  </p:stCondLst>
                                  <p:childTnLst>
                                    <p:set>
                                      <p:cBhvr>
                                        <p:cTn id="20" dur="1" fill="hold">
                                          <p:stCondLst>
                                            <p:cond delay="0"/>
                                          </p:stCondLst>
                                        </p:cTn>
                                        <p:tgtEl>
                                          <p:spTgt spid="47"/>
                                        </p:tgtEl>
                                        <p:attrNameLst>
                                          <p:attrName>style.visibility</p:attrName>
                                        </p:attrNameLst>
                                      </p:cBhvr>
                                      <p:to>
                                        <p:strVal val="visible"/>
                                      </p:to>
                                    </p:set>
                                  </p:childTnLst>
                                </p:cTn>
                              </p:par>
                            </p:childTnLst>
                          </p:cTn>
                        </p:par>
                        <p:par>
                          <p:cTn id="21" fill="hold">
                            <p:stCondLst>
                              <p:cond delay="5000"/>
                            </p:stCondLst>
                            <p:childTnLst>
                              <p:par>
                                <p:cTn id="22" presetID="1" presetClass="exit" presetSubtype="0" fill="hold" nodeType="afterEffect">
                                  <p:stCondLst>
                                    <p:cond delay="0"/>
                                  </p:stCondLst>
                                  <p:childTnLst>
                                    <p:set>
                                      <p:cBhvr>
                                        <p:cTn id="23" dur="1" fill="hold">
                                          <p:stCondLst>
                                            <p:cond delay="0"/>
                                          </p:stCondLst>
                                        </p:cTn>
                                        <p:tgtEl>
                                          <p:spTgt spid="47"/>
                                        </p:tgtEl>
                                        <p:attrNameLst>
                                          <p:attrName>style.visibility</p:attrName>
                                        </p:attrNameLst>
                                      </p:cBhvr>
                                      <p:to>
                                        <p:strVal val="hidden"/>
                                      </p:to>
                                    </p:set>
                                  </p:childTnLst>
                                </p:cTn>
                              </p:par>
                            </p:childTnLst>
                          </p:cTn>
                        </p:par>
                        <p:par>
                          <p:cTn id="24" fill="hold">
                            <p:stCondLst>
                              <p:cond delay="5000"/>
                            </p:stCondLst>
                            <p:childTnLst>
                              <p:par>
                                <p:cTn id="25" presetID="1" presetClass="entr" presetSubtype="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27384"/>
            <a:ext cx="9144000" cy="6885384"/>
          </a:xfrm>
          <a:prstGeom prst="rect">
            <a:avLst/>
          </a:prstGeom>
          <a:solidFill>
            <a:srgbClr val="FFFF66">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3"/>
          <p:cNvSpPr txBox="1">
            <a:spLocks noChangeArrowheads="1"/>
          </p:cNvSpPr>
          <p:nvPr/>
        </p:nvSpPr>
        <p:spPr>
          <a:xfrm>
            <a:off x="0" y="0"/>
            <a:ext cx="6227763" cy="1008062"/>
          </a:xfrm>
          <a:prstGeom prst="rect">
            <a:avLst/>
          </a:prstGeom>
        </p:spPr>
        <p:txBody>
          <a:bodyPr vert="horz" lIns="91440" tIns="45720" rIns="91440" bIns="45720" rtlCol="0"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0" i="0" u="none" strike="noStrike" kern="1200" cap="none" spc="0" normalizeH="0" baseline="0" noProof="0" dirty="0">
                <a:ln>
                  <a:noFill/>
                </a:ln>
                <a:solidFill>
                  <a:schemeClr val="tx1"/>
                </a:solidFill>
                <a:effectLst/>
                <a:uLnTx/>
                <a:uFillTx/>
                <a:latin typeface="+mj-lt"/>
                <a:ea typeface="+mj-ea"/>
                <a:cs typeface="+mj-cs"/>
              </a:rPr>
              <a:t>   One dog spreads mange to others</a:t>
            </a:r>
          </a:p>
        </p:txBody>
      </p:sp>
      <p:pic>
        <p:nvPicPr>
          <p:cNvPr id="54274" name="Picture 2" descr="red dog w yellow"/>
          <p:cNvPicPr>
            <a:picLocks noChangeAspect="1" noChangeArrowheads="1"/>
          </p:cNvPicPr>
          <p:nvPr/>
        </p:nvPicPr>
        <p:blipFill>
          <a:blip r:embed="rId3" cstate="print"/>
          <a:srcRect/>
          <a:stretch>
            <a:fillRect/>
          </a:stretch>
        </p:blipFill>
        <p:spPr bwMode="auto">
          <a:xfrm>
            <a:off x="1908175" y="5516563"/>
            <a:ext cx="962025" cy="754062"/>
          </a:xfrm>
          <a:prstGeom prst="rect">
            <a:avLst/>
          </a:prstGeom>
          <a:noFill/>
        </p:spPr>
      </p:pic>
      <p:sp>
        <p:nvSpPr>
          <p:cNvPr id="54275" name="Rectangle 3"/>
          <p:cNvSpPr>
            <a:spLocks noGrp="1" noChangeArrowheads="1"/>
          </p:cNvSpPr>
          <p:nvPr>
            <p:ph type="ctrTitle"/>
          </p:nvPr>
        </p:nvSpPr>
        <p:spPr>
          <a:xfrm>
            <a:off x="0" y="-27384"/>
            <a:ext cx="8286776" cy="1008062"/>
          </a:xfrm>
          <a:solidFill>
            <a:srgbClr val="FFFF79"/>
          </a:solidFill>
        </p:spPr>
        <p:txBody>
          <a:bodyPr>
            <a:normAutofit/>
          </a:bodyPr>
          <a:lstStyle/>
          <a:p>
            <a:pPr algn="l"/>
            <a:r>
              <a:rPr lang="en-AU" sz="2800" dirty="0"/>
              <a:t>   Treating some dogs doesn’t stop the problem</a:t>
            </a:r>
          </a:p>
        </p:txBody>
      </p:sp>
      <p:sp>
        <p:nvSpPr>
          <p:cNvPr id="54276" name="Rectangle 4"/>
          <p:cNvSpPr>
            <a:spLocks noGrp="1" noChangeArrowheads="1"/>
          </p:cNvSpPr>
          <p:nvPr>
            <p:ph type="subTitle" idx="1"/>
          </p:nvPr>
        </p:nvSpPr>
        <p:spPr/>
        <p:txBody>
          <a:bodyPr/>
          <a:lstStyle/>
          <a:p>
            <a:endParaRPr lang="en-US"/>
          </a:p>
        </p:txBody>
      </p:sp>
      <p:pic>
        <p:nvPicPr>
          <p:cNvPr id="54278" name="Picture 6" descr="brown dog w yellow"/>
          <p:cNvPicPr>
            <a:picLocks noChangeAspect="1" noChangeArrowheads="1"/>
          </p:cNvPicPr>
          <p:nvPr/>
        </p:nvPicPr>
        <p:blipFill>
          <a:blip r:embed="rId4" cstate="print"/>
          <a:srcRect/>
          <a:stretch>
            <a:fillRect/>
          </a:stretch>
        </p:blipFill>
        <p:spPr bwMode="auto">
          <a:xfrm>
            <a:off x="7667625" y="981075"/>
            <a:ext cx="962025" cy="754063"/>
          </a:xfrm>
          <a:prstGeom prst="rect">
            <a:avLst/>
          </a:prstGeom>
          <a:noFill/>
        </p:spPr>
      </p:pic>
      <p:pic>
        <p:nvPicPr>
          <p:cNvPr id="54279" name="Picture 7" descr="brown dog w yellow"/>
          <p:cNvPicPr>
            <a:picLocks noChangeAspect="1" noChangeArrowheads="1"/>
          </p:cNvPicPr>
          <p:nvPr/>
        </p:nvPicPr>
        <p:blipFill>
          <a:blip r:embed="rId4" cstate="print"/>
          <a:srcRect/>
          <a:stretch>
            <a:fillRect/>
          </a:stretch>
        </p:blipFill>
        <p:spPr bwMode="auto">
          <a:xfrm>
            <a:off x="4284663" y="1412875"/>
            <a:ext cx="962025" cy="754063"/>
          </a:xfrm>
          <a:prstGeom prst="rect">
            <a:avLst/>
          </a:prstGeom>
          <a:noFill/>
        </p:spPr>
      </p:pic>
      <p:pic>
        <p:nvPicPr>
          <p:cNvPr id="54280" name="Picture 8" descr="brown dog w yellow"/>
          <p:cNvPicPr>
            <a:picLocks noChangeAspect="1" noChangeArrowheads="1"/>
          </p:cNvPicPr>
          <p:nvPr/>
        </p:nvPicPr>
        <p:blipFill>
          <a:blip r:embed="rId4" cstate="print"/>
          <a:srcRect/>
          <a:stretch>
            <a:fillRect/>
          </a:stretch>
        </p:blipFill>
        <p:spPr bwMode="auto">
          <a:xfrm>
            <a:off x="5435600" y="1628775"/>
            <a:ext cx="962025" cy="754063"/>
          </a:xfrm>
          <a:prstGeom prst="rect">
            <a:avLst/>
          </a:prstGeom>
          <a:noFill/>
        </p:spPr>
      </p:pic>
      <p:pic>
        <p:nvPicPr>
          <p:cNvPr id="54281" name="Picture 9" descr="brown dog w yellow"/>
          <p:cNvPicPr>
            <a:picLocks noChangeAspect="1" noChangeArrowheads="1"/>
          </p:cNvPicPr>
          <p:nvPr/>
        </p:nvPicPr>
        <p:blipFill>
          <a:blip r:embed="rId5" cstate="print"/>
          <a:srcRect/>
          <a:stretch>
            <a:fillRect/>
          </a:stretch>
        </p:blipFill>
        <p:spPr bwMode="auto">
          <a:xfrm>
            <a:off x="5651500" y="2459038"/>
            <a:ext cx="863600" cy="754062"/>
          </a:xfrm>
          <a:prstGeom prst="rect">
            <a:avLst/>
          </a:prstGeom>
          <a:noFill/>
        </p:spPr>
      </p:pic>
      <p:pic>
        <p:nvPicPr>
          <p:cNvPr id="54282" name="Picture 10" descr="brown dog w yellow"/>
          <p:cNvPicPr>
            <a:picLocks noChangeAspect="1" noChangeArrowheads="1"/>
          </p:cNvPicPr>
          <p:nvPr/>
        </p:nvPicPr>
        <p:blipFill>
          <a:blip r:embed="rId4" cstate="print"/>
          <a:srcRect/>
          <a:stretch>
            <a:fillRect/>
          </a:stretch>
        </p:blipFill>
        <p:spPr bwMode="auto">
          <a:xfrm>
            <a:off x="7380288" y="2852738"/>
            <a:ext cx="962025" cy="754062"/>
          </a:xfrm>
          <a:prstGeom prst="rect">
            <a:avLst/>
          </a:prstGeom>
          <a:noFill/>
        </p:spPr>
      </p:pic>
      <p:pic>
        <p:nvPicPr>
          <p:cNvPr id="54283" name="Picture 11" descr="brown dog w yellow"/>
          <p:cNvPicPr>
            <a:picLocks noChangeAspect="1" noChangeArrowheads="1"/>
          </p:cNvPicPr>
          <p:nvPr/>
        </p:nvPicPr>
        <p:blipFill>
          <a:blip r:embed="rId4" cstate="print"/>
          <a:srcRect/>
          <a:stretch>
            <a:fillRect/>
          </a:stretch>
        </p:blipFill>
        <p:spPr bwMode="auto">
          <a:xfrm>
            <a:off x="8027988" y="3573463"/>
            <a:ext cx="962025" cy="754062"/>
          </a:xfrm>
          <a:prstGeom prst="rect">
            <a:avLst/>
          </a:prstGeom>
          <a:noFill/>
        </p:spPr>
      </p:pic>
      <p:pic>
        <p:nvPicPr>
          <p:cNvPr id="54284" name="Picture 12" descr="brown dog w yellow"/>
          <p:cNvPicPr>
            <a:picLocks noChangeAspect="1" noChangeArrowheads="1"/>
          </p:cNvPicPr>
          <p:nvPr/>
        </p:nvPicPr>
        <p:blipFill>
          <a:blip r:embed="rId5" cstate="print"/>
          <a:srcRect/>
          <a:stretch>
            <a:fillRect/>
          </a:stretch>
        </p:blipFill>
        <p:spPr bwMode="auto">
          <a:xfrm>
            <a:off x="8243888" y="4868863"/>
            <a:ext cx="900112" cy="754062"/>
          </a:xfrm>
          <a:prstGeom prst="rect">
            <a:avLst/>
          </a:prstGeom>
          <a:noFill/>
        </p:spPr>
      </p:pic>
      <p:pic>
        <p:nvPicPr>
          <p:cNvPr id="54285" name="Picture 13" descr="brown dog w yellow"/>
          <p:cNvPicPr>
            <a:picLocks noChangeAspect="1" noChangeArrowheads="1"/>
          </p:cNvPicPr>
          <p:nvPr/>
        </p:nvPicPr>
        <p:blipFill>
          <a:blip r:embed="rId5" cstate="print"/>
          <a:srcRect/>
          <a:stretch>
            <a:fillRect/>
          </a:stretch>
        </p:blipFill>
        <p:spPr bwMode="auto">
          <a:xfrm>
            <a:off x="7235825" y="4581525"/>
            <a:ext cx="792163" cy="754063"/>
          </a:xfrm>
          <a:prstGeom prst="rect">
            <a:avLst/>
          </a:prstGeom>
          <a:noFill/>
        </p:spPr>
      </p:pic>
      <p:pic>
        <p:nvPicPr>
          <p:cNvPr id="54286" name="Picture 14" descr="brown dog w yellow"/>
          <p:cNvPicPr>
            <a:picLocks noChangeAspect="1" noChangeArrowheads="1"/>
          </p:cNvPicPr>
          <p:nvPr/>
        </p:nvPicPr>
        <p:blipFill>
          <a:blip r:embed="rId4" cstate="print"/>
          <a:srcRect/>
          <a:stretch>
            <a:fillRect/>
          </a:stretch>
        </p:blipFill>
        <p:spPr bwMode="auto">
          <a:xfrm>
            <a:off x="6011863" y="4437063"/>
            <a:ext cx="962025" cy="754062"/>
          </a:xfrm>
          <a:prstGeom prst="rect">
            <a:avLst/>
          </a:prstGeom>
          <a:noFill/>
        </p:spPr>
      </p:pic>
      <p:pic>
        <p:nvPicPr>
          <p:cNvPr id="54287" name="Picture 15" descr="brown dog w yellow"/>
          <p:cNvPicPr>
            <a:picLocks noChangeAspect="1" noChangeArrowheads="1"/>
          </p:cNvPicPr>
          <p:nvPr/>
        </p:nvPicPr>
        <p:blipFill>
          <a:blip r:embed="rId4" cstate="print"/>
          <a:srcRect/>
          <a:stretch>
            <a:fillRect/>
          </a:stretch>
        </p:blipFill>
        <p:spPr bwMode="auto">
          <a:xfrm>
            <a:off x="6227763" y="5229225"/>
            <a:ext cx="962025" cy="754063"/>
          </a:xfrm>
          <a:prstGeom prst="rect">
            <a:avLst/>
          </a:prstGeom>
          <a:noFill/>
        </p:spPr>
      </p:pic>
      <p:pic>
        <p:nvPicPr>
          <p:cNvPr id="54288" name="Picture 16" descr="brown dog w yellow"/>
          <p:cNvPicPr>
            <a:picLocks noChangeAspect="1" noChangeArrowheads="1"/>
          </p:cNvPicPr>
          <p:nvPr/>
        </p:nvPicPr>
        <p:blipFill>
          <a:blip r:embed="rId4" cstate="print"/>
          <a:srcRect/>
          <a:stretch>
            <a:fillRect/>
          </a:stretch>
        </p:blipFill>
        <p:spPr bwMode="auto">
          <a:xfrm>
            <a:off x="6588125" y="5949950"/>
            <a:ext cx="962025" cy="754063"/>
          </a:xfrm>
          <a:prstGeom prst="rect">
            <a:avLst/>
          </a:prstGeom>
          <a:noFill/>
        </p:spPr>
      </p:pic>
      <p:pic>
        <p:nvPicPr>
          <p:cNvPr id="54289" name="Picture 17" descr="brown dog w yellow"/>
          <p:cNvPicPr>
            <a:picLocks noChangeAspect="1" noChangeArrowheads="1"/>
          </p:cNvPicPr>
          <p:nvPr/>
        </p:nvPicPr>
        <p:blipFill>
          <a:blip r:embed="rId4" cstate="print"/>
          <a:srcRect/>
          <a:stretch>
            <a:fillRect/>
          </a:stretch>
        </p:blipFill>
        <p:spPr bwMode="auto">
          <a:xfrm>
            <a:off x="5219700" y="5876925"/>
            <a:ext cx="962025" cy="754063"/>
          </a:xfrm>
          <a:prstGeom prst="rect">
            <a:avLst/>
          </a:prstGeom>
          <a:noFill/>
        </p:spPr>
      </p:pic>
      <p:pic>
        <p:nvPicPr>
          <p:cNvPr id="54290" name="Picture 18" descr="brown dog w yellow"/>
          <p:cNvPicPr>
            <a:picLocks noChangeAspect="1" noChangeArrowheads="1"/>
          </p:cNvPicPr>
          <p:nvPr/>
        </p:nvPicPr>
        <p:blipFill>
          <a:blip r:embed="rId4" cstate="print"/>
          <a:srcRect/>
          <a:stretch>
            <a:fillRect/>
          </a:stretch>
        </p:blipFill>
        <p:spPr bwMode="auto">
          <a:xfrm>
            <a:off x="5003800" y="5013325"/>
            <a:ext cx="962025" cy="754063"/>
          </a:xfrm>
          <a:prstGeom prst="rect">
            <a:avLst/>
          </a:prstGeom>
          <a:noFill/>
        </p:spPr>
      </p:pic>
      <p:pic>
        <p:nvPicPr>
          <p:cNvPr id="54291" name="Picture 19" descr="brown dog w yellow"/>
          <p:cNvPicPr>
            <a:picLocks noChangeAspect="1" noChangeArrowheads="1"/>
          </p:cNvPicPr>
          <p:nvPr/>
        </p:nvPicPr>
        <p:blipFill>
          <a:blip r:embed="rId4" cstate="print"/>
          <a:srcRect/>
          <a:stretch>
            <a:fillRect/>
          </a:stretch>
        </p:blipFill>
        <p:spPr bwMode="auto">
          <a:xfrm>
            <a:off x="4500563" y="4292600"/>
            <a:ext cx="962025" cy="754063"/>
          </a:xfrm>
          <a:prstGeom prst="rect">
            <a:avLst/>
          </a:prstGeom>
          <a:noFill/>
        </p:spPr>
      </p:pic>
      <p:pic>
        <p:nvPicPr>
          <p:cNvPr id="54292" name="Picture 20" descr="brown dog w yellow"/>
          <p:cNvPicPr>
            <a:picLocks noChangeAspect="1" noChangeArrowheads="1"/>
          </p:cNvPicPr>
          <p:nvPr/>
        </p:nvPicPr>
        <p:blipFill>
          <a:blip r:embed="rId5" cstate="print"/>
          <a:srcRect/>
          <a:stretch>
            <a:fillRect/>
          </a:stretch>
        </p:blipFill>
        <p:spPr bwMode="auto">
          <a:xfrm>
            <a:off x="5435600" y="3573463"/>
            <a:ext cx="936625" cy="754062"/>
          </a:xfrm>
          <a:prstGeom prst="rect">
            <a:avLst/>
          </a:prstGeom>
          <a:noFill/>
        </p:spPr>
      </p:pic>
      <p:pic>
        <p:nvPicPr>
          <p:cNvPr id="54293" name="Picture 21" descr="brown dog w yellow"/>
          <p:cNvPicPr>
            <a:picLocks noChangeAspect="1" noChangeArrowheads="1"/>
          </p:cNvPicPr>
          <p:nvPr/>
        </p:nvPicPr>
        <p:blipFill>
          <a:blip r:embed="rId4" cstate="print"/>
          <a:srcRect/>
          <a:stretch>
            <a:fillRect/>
          </a:stretch>
        </p:blipFill>
        <p:spPr bwMode="auto">
          <a:xfrm>
            <a:off x="4427538" y="2924175"/>
            <a:ext cx="962025" cy="754063"/>
          </a:xfrm>
          <a:prstGeom prst="rect">
            <a:avLst/>
          </a:prstGeom>
          <a:noFill/>
        </p:spPr>
      </p:pic>
      <p:pic>
        <p:nvPicPr>
          <p:cNvPr id="54294" name="Picture 22" descr="brown dog w yellow"/>
          <p:cNvPicPr>
            <a:picLocks noChangeAspect="1" noChangeArrowheads="1"/>
          </p:cNvPicPr>
          <p:nvPr/>
        </p:nvPicPr>
        <p:blipFill>
          <a:blip r:embed="rId4" cstate="print"/>
          <a:srcRect/>
          <a:stretch>
            <a:fillRect/>
          </a:stretch>
        </p:blipFill>
        <p:spPr bwMode="auto">
          <a:xfrm>
            <a:off x="3276600" y="2636838"/>
            <a:ext cx="962025" cy="754062"/>
          </a:xfrm>
          <a:prstGeom prst="rect">
            <a:avLst/>
          </a:prstGeom>
          <a:noFill/>
        </p:spPr>
      </p:pic>
      <p:pic>
        <p:nvPicPr>
          <p:cNvPr id="54295" name="Picture 23" descr="brown dog w yellow"/>
          <p:cNvPicPr>
            <a:picLocks noChangeAspect="1" noChangeArrowheads="1"/>
          </p:cNvPicPr>
          <p:nvPr/>
        </p:nvPicPr>
        <p:blipFill>
          <a:blip r:embed="rId4" cstate="print"/>
          <a:srcRect/>
          <a:stretch>
            <a:fillRect/>
          </a:stretch>
        </p:blipFill>
        <p:spPr bwMode="auto">
          <a:xfrm>
            <a:off x="3276600" y="3573463"/>
            <a:ext cx="962025" cy="754062"/>
          </a:xfrm>
          <a:prstGeom prst="rect">
            <a:avLst/>
          </a:prstGeom>
          <a:noFill/>
        </p:spPr>
      </p:pic>
      <p:pic>
        <p:nvPicPr>
          <p:cNvPr id="54296" name="Picture 24" descr="brown dog w yellow"/>
          <p:cNvPicPr>
            <a:picLocks noChangeAspect="1" noChangeArrowheads="1"/>
          </p:cNvPicPr>
          <p:nvPr/>
        </p:nvPicPr>
        <p:blipFill>
          <a:blip r:embed="rId4" cstate="print"/>
          <a:srcRect/>
          <a:stretch>
            <a:fillRect/>
          </a:stretch>
        </p:blipFill>
        <p:spPr bwMode="auto">
          <a:xfrm>
            <a:off x="4067175" y="6103938"/>
            <a:ext cx="962025" cy="754062"/>
          </a:xfrm>
          <a:prstGeom prst="rect">
            <a:avLst/>
          </a:prstGeom>
          <a:noFill/>
        </p:spPr>
      </p:pic>
      <p:pic>
        <p:nvPicPr>
          <p:cNvPr id="54297" name="Picture 25" descr="brown dog w yellow"/>
          <p:cNvPicPr>
            <a:picLocks noChangeAspect="1" noChangeArrowheads="1"/>
          </p:cNvPicPr>
          <p:nvPr/>
        </p:nvPicPr>
        <p:blipFill>
          <a:blip r:embed="rId4" cstate="print"/>
          <a:srcRect/>
          <a:stretch>
            <a:fillRect/>
          </a:stretch>
        </p:blipFill>
        <p:spPr bwMode="auto">
          <a:xfrm>
            <a:off x="2700338" y="5949950"/>
            <a:ext cx="962025" cy="754063"/>
          </a:xfrm>
          <a:prstGeom prst="rect">
            <a:avLst/>
          </a:prstGeom>
          <a:noFill/>
        </p:spPr>
      </p:pic>
      <p:pic>
        <p:nvPicPr>
          <p:cNvPr id="54298" name="Picture 26" descr="brown dog w yellow"/>
          <p:cNvPicPr>
            <a:picLocks noChangeAspect="1" noChangeArrowheads="1"/>
          </p:cNvPicPr>
          <p:nvPr/>
        </p:nvPicPr>
        <p:blipFill>
          <a:blip r:embed="rId4" cstate="print"/>
          <a:srcRect/>
          <a:stretch>
            <a:fillRect/>
          </a:stretch>
        </p:blipFill>
        <p:spPr bwMode="auto">
          <a:xfrm>
            <a:off x="900113" y="5949950"/>
            <a:ext cx="962025" cy="754063"/>
          </a:xfrm>
          <a:prstGeom prst="rect">
            <a:avLst/>
          </a:prstGeom>
          <a:noFill/>
        </p:spPr>
      </p:pic>
      <p:pic>
        <p:nvPicPr>
          <p:cNvPr id="54299" name="Picture 27" descr="brown dog w yellow"/>
          <p:cNvPicPr>
            <a:picLocks noChangeAspect="1" noChangeArrowheads="1"/>
          </p:cNvPicPr>
          <p:nvPr/>
        </p:nvPicPr>
        <p:blipFill>
          <a:blip r:embed="rId4" cstate="print"/>
          <a:srcRect/>
          <a:stretch>
            <a:fillRect/>
          </a:stretch>
        </p:blipFill>
        <p:spPr bwMode="auto">
          <a:xfrm>
            <a:off x="684213" y="5157788"/>
            <a:ext cx="962025" cy="754062"/>
          </a:xfrm>
          <a:prstGeom prst="rect">
            <a:avLst/>
          </a:prstGeom>
          <a:noFill/>
        </p:spPr>
      </p:pic>
      <p:pic>
        <p:nvPicPr>
          <p:cNvPr id="54300" name="Picture 28" descr="brown dog w yellow"/>
          <p:cNvPicPr>
            <a:picLocks noChangeAspect="1" noChangeArrowheads="1"/>
          </p:cNvPicPr>
          <p:nvPr/>
        </p:nvPicPr>
        <p:blipFill>
          <a:blip r:embed="rId5" cstate="print"/>
          <a:srcRect/>
          <a:stretch>
            <a:fillRect/>
          </a:stretch>
        </p:blipFill>
        <p:spPr bwMode="auto">
          <a:xfrm>
            <a:off x="2843213" y="4652963"/>
            <a:ext cx="936625" cy="754062"/>
          </a:xfrm>
          <a:prstGeom prst="rect">
            <a:avLst/>
          </a:prstGeom>
          <a:noFill/>
        </p:spPr>
      </p:pic>
      <p:pic>
        <p:nvPicPr>
          <p:cNvPr id="54301" name="Picture 29" descr="brown dog w yellow"/>
          <p:cNvPicPr>
            <a:picLocks noChangeAspect="1" noChangeArrowheads="1"/>
          </p:cNvPicPr>
          <p:nvPr/>
        </p:nvPicPr>
        <p:blipFill>
          <a:blip r:embed="rId5" cstate="print"/>
          <a:srcRect/>
          <a:stretch>
            <a:fillRect/>
          </a:stretch>
        </p:blipFill>
        <p:spPr bwMode="auto">
          <a:xfrm>
            <a:off x="1763713" y="4581525"/>
            <a:ext cx="1008062" cy="754063"/>
          </a:xfrm>
          <a:prstGeom prst="rect">
            <a:avLst/>
          </a:prstGeom>
          <a:noFill/>
        </p:spPr>
      </p:pic>
      <p:pic>
        <p:nvPicPr>
          <p:cNvPr id="54302" name="Picture 30" descr="brown dog w yellow"/>
          <p:cNvPicPr>
            <a:picLocks noChangeAspect="1" noChangeArrowheads="1"/>
          </p:cNvPicPr>
          <p:nvPr/>
        </p:nvPicPr>
        <p:blipFill>
          <a:blip r:embed="rId4" cstate="print"/>
          <a:srcRect/>
          <a:stretch>
            <a:fillRect/>
          </a:stretch>
        </p:blipFill>
        <p:spPr bwMode="auto">
          <a:xfrm>
            <a:off x="1476375" y="3789363"/>
            <a:ext cx="962025" cy="754062"/>
          </a:xfrm>
          <a:prstGeom prst="rect">
            <a:avLst/>
          </a:prstGeom>
          <a:noFill/>
        </p:spPr>
      </p:pic>
      <p:pic>
        <p:nvPicPr>
          <p:cNvPr id="54303" name="Picture 31" descr="brown dog w yellow"/>
          <p:cNvPicPr>
            <a:picLocks noChangeAspect="1" noChangeArrowheads="1"/>
          </p:cNvPicPr>
          <p:nvPr/>
        </p:nvPicPr>
        <p:blipFill>
          <a:blip r:embed="rId4" cstate="print"/>
          <a:srcRect/>
          <a:stretch>
            <a:fillRect/>
          </a:stretch>
        </p:blipFill>
        <p:spPr bwMode="auto">
          <a:xfrm>
            <a:off x="1763713" y="2924175"/>
            <a:ext cx="962025" cy="754063"/>
          </a:xfrm>
          <a:prstGeom prst="rect">
            <a:avLst/>
          </a:prstGeom>
          <a:noFill/>
        </p:spPr>
      </p:pic>
      <p:pic>
        <p:nvPicPr>
          <p:cNvPr id="54304" name="Picture 32" descr="brown dog w yellow"/>
          <p:cNvPicPr>
            <a:picLocks noChangeAspect="1" noChangeArrowheads="1"/>
          </p:cNvPicPr>
          <p:nvPr/>
        </p:nvPicPr>
        <p:blipFill>
          <a:blip r:embed="rId5" cstate="print"/>
          <a:srcRect/>
          <a:stretch>
            <a:fillRect/>
          </a:stretch>
        </p:blipFill>
        <p:spPr bwMode="auto">
          <a:xfrm>
            <a:off x="468313" y="2997200"/>
            <a:ext cx="971550" cy="754063"/>
          </a:xfrm>
          <a:prstGeom prst="rect">
            <a:avLst/>
          </a:prstGeom>
          <a:noFill/>
        </p:spPr>
      </p:pic>
      <p:pic>
        <p:nvPicPr>
          <p:cNvPr id="54305" name="Picture 33" descr="brown dog w yellow"/>
          <p:cNvPicPr>
            <a:picLocks noChangeAspect="1" noChangeArrowheads="1"/>
          </p:cNvPicPr>
          <p:nvPr/>
        </p:nvPicPr>
        <p:blipFill>
          <a:blip r:embed="rId4" cstate="print"/>
          <a:srcRect/>
          <a:stretch>
            <a:fillRect/>
          </a:stretch>
        </p:blipFill>
        <p:spPr bwMode="auto">
          <a:xfrm>
            <a:off x="357158" y="2143116"/>
            <a:ext cx="962025" cy="754062"/>
          </a:xfrm>
          <a:prstGeom prst="rect">
            <a:avLst/>
          </a:prstGeom>
          <a:noFill/>
        </p:spPr>
      </p:pic>
      <p:pic>
        <p:nvPicPr>
          <p:cNvPr id="54306" name="Picture 34" descr="brown dog w yellow"/>
          <p:cNvPicPr>
            <a:picLocks noChangeAspect="1" noChangeArrowheads="1"/>
          </p:cNvPicPr>
          <p:nvPr/>
        </p:nvPicPr>
        <p:blipFill>
          <a:blip r:embed="rId4" cstate="print"/>
          <a:srcRect/>
          <a:stretch>
            <a:fillRect/>
          </a:stretch>
        </p:blipFill>
        <p:spPr bwMode="auto">
          <a:xfrm>
            <a:off x="1357290" y="1714488"/>
            <a:ext cx="962025" cy="754063"/>
          </a:xfrm>
          <a:prstGeom prst="rect">
            <a:avLst/>
          </a:prstGeom>
          <a:noFill/>
        </p:spPr>
      </p:pic>
      <p:pic>
        <p:nvPicPr>
          <p:cNvPr id="54307" name="Picture 35" descr="brown dog w yellow"/>
          <p:cNvPicPr>
            <a:picLocks noChangeAspect="1" noChangeArrowheads="1"/>
          </p:cNvPicPr>
          <p:nvPr/>
        </p:nvPicPr>
        <p:blipFill>
          <a:blip r:embed="rId5" cstate="print"/>
          <a:srcRect/>
          <a:stretch>
            <a:fillRect/>
          </a:stretch>
        </p:blipFill>
        <p:spPr bwMode="auto">
          <a:xfrm>
            <a:off x="2071670" y="1000108"/>
            <a:ext cx="865187" cy="754062"/>
          </a:xfrm>
          <a:prstGeom prst="rect">
            <a:avLst/>
          </a:prstGeom>
          <a:noFill/>
        </p:spPr>
      </p:pic>
      <p:pic>
        <p:nvPicPr>
          <p:cNvPr id="54308" name="Picture 36" descr="red dog w yellow"/>
          <p:cNvPicPr>
            <a:picLocks noChangeAspect="1" noChangeArrowheads="1"/>
          </p:cNvPicPr>
          <p:nvPr/>
        </p:nvPicPr>
        <p:blipFill>
          <a:blip r:embed="rId6" cstate="print"/>
          <a:srcRect/>
          <a:stretch>
            <a:fillRect/>
          </a:stretch>
        </p:blipFill>
        <p:spPr bwMode="auto">
          <a:xfrm>
            <a:off x="5364163" y="765175"/>
            <a:ext cx="1079500" cy="754063"/>
          </a:xfrm>
          <a:prstGeom prst="rect">
            <a:avLst/>
          </a:prstGeom>
          <a:noFill/>
        </p:spPr>
      </p:pic>
      <p:pic>
        <p:nvPicPr>
          <p:cNvPr id="54309" name="Picture 37" descr="red dog w yellow"/>
          <p:cNvPicPr>
            <a:picLocks noChangeAspect="1" noChangeArrowheads="1"/>
          </p:cNvPicPr>
          <p:nvPr/>
        </p:nvPicPr>
        <p:blipFill>
          <a:blip r:embed="rId6" cstate="print"/>
          <a:srcRect/>
          <a:stretch>
            <a:fillRect/>
          </a:stretch>
        </p:blipFill>
        <p:spPr bwMode="auto">
          <a:xfrm>
            <a:off x="2987675" y="1700213"/>
            <a:ext cx="936625" cy="754062"/>
          </a:xfrm>
          <a:prstGeom prst="rect">
            <a:avLst/>
          </a:prstGeom>
          <a:noFill/>
        </p:spPr>
      </p:pic>
      <p:pic>
        <p:nvPicPr>
          <p:cNvPr id="54310" name="Picture 38" descr="red dog w yellow"/>
          <p:cNvPicPr>
            <a:picLocks noChangeAspect="1" noChangeArrowheads="1"/>
          </p:cNvPicPr>
          <p:nvPr/>
        </p:nvPicPr>
        <p:blipFill>
          <a:blip r:embed="rId3" cstate="print"/>
          <a:srcRect/>
          <a:stretch>
            <a:fillRect/>
          </a:stretch>
        </p:blipFill>
        <p:spPr bwMode="auto">
          <a:xfrm>
            <a:off x="6659563" y="2060575"/>
            <a:ext cx="962025" cy="754063"/>
          </a:xfrm>
          <a:prstGeom prst="rect">
            <a:avLst/>
          </a:prstGeom>
          <a:noFill/>
        </p:spPr>
      </p:pic>
      <p:pic>
        <p:nvPicPr>
          <p:cNvPr id="54311" name="Picture 39" descr="red dog w yellow"/>
          <p:cNvPicPr>
            <a:picLocks noChangeAspect="1" noChangeArrowheads="1"/>
          </p:cNvPicPr>
          <p:nvPr/>
        </p:nvPicPr>
        <p:blipFill>
          <a:blip r:embed="rId6" cstate="print"/>
          <a:srcRect/>
          <a:stretch>
            <a:fillRect/>
          </a:stretch>
        </p:blipFill>
        <p:spPr bwMode="auto">
          <a:xfrm>
            <a:off x="7956550" y="1989138"/>
            <a:ext cx="792163" cy="754062"/>
          </a:xfrm>
          <a:prstGeom prst="rect">
            <a:avLst/>
          </a:prstGeom>
          <a:noFill/>
        </p:spPr>
      </p:pic>
      <p:pic>
        <p:nvPicPr>
          <p:cNvPr id="54312" name="Picture 40" descr="red dog w yellow"/>
          <p:cNvPicPr>
            <a:picLocks noChangeAspect="1" noChangeArrowheads="1"/>
          </p:cNvPicPr>
          <p:nvPr/>
        </p:nvPicPr>
        <p:blipFill>
          <a:blip r:embed="rId6" cstate="print"/>
          <a:srcRect/>
          <a:stretch>
            <a:fillRect/>
          </a:stretch>
        </p:blipFill>
        <p:spPr bwMode="auto">
          <a:xfrm>
            <a:off x="6661150" y="3644900"/>
            <a:ext cx="863600" cy="754063"/>
          </a:xfrm>
          <a:prstGeom prst="rect">
            <a:avLst/>
          </a:prstGeom>
          <a:noFill/>
        </p:spPr>
      </p:pic>
      <p:pic>
        <p:nvPicPr>
          <p:cNvPr id="54313" name="Picture 41" descr="red dog w yellow"/>
          <p:cNvPicPr>
            <a:picLocks noChangeAspect="1" noChangeArrowheads="1"/>
          </p:cNvPicPr>
          <p:nvPr/>
        </p:nvPicPr>
        <p:blipFill>
          <a:blip r:embed="rId6" cstate="print"/>
          <a:srcRect/>
          <a:stretch>
            <a:fillRect/>
          </a:stretch>
        </p:blipFill>
        <p:spPr bwMode="auto">
          <a:xfrm>
            <a:off x="7740650" y="5734050"/>
            <a:ext cx="935038" cy="754063"/>
          </a:xfrm>
          <a:prstGeom prst="rect">
            <a:avLst/>
          </a:prstGeom>
          <a:noFill/>
        </p:spPr>
      </p:pic>
      <p:pic>
        <p:nvPicPr>
          <p:cNvPr id="54314" name="Picture 42" descr="red dog w yellow"/>
          <p:cNvPicPr>
            <a:picLocks noChangeAspect="1" noChangeArrowheads="1"/>
          </p:cNvPicPr>
          <p:nvPr/>
        </p:nvPicPr>
        <p:blipFill>
          <a:blip r:embed="rId3" cstate="print"/>
          <a:srcRect/>
          <a:stretch>
            <a:fillRect/>
          </a:stretch>
        </p:blipFill>
        <p:spPr bwMode="auto">
          <a:xfrm>
            <a:off x="323850" y="4221163"/>
            <a:ext cx="962025" cy="754062"/>
          </a:xfrm>
          <a:prstGeom prst="rect">
            <a:avLst/>
          </a:prstGeom>
          <a:noFill/>
        </p:spPr>
      </p:pic>
      <p:pic>
        <p:nvPicPr>
          <p:cNvPr id="54316" name="Picture 44" descr="red dog w yellow"/>
          <p:cNvPicPr>
            <a:picLocks noChangeAspect="1" noChangeArrowheads="1"/>
          </p:cNvPicPr>
          <p:nvPr/>
        </p:nvPicPr>
        <p:blipFill>
          <a:blip r:embed="rId6" cstate="print"/>
          <a:srcRect/>
          <a:stretch>
            <a:fillRect/>
          </a:stretch>
        </p:blipFill>
        <p:spPr bwMode="auto">
          <a:xfrm>
            <a:off x="3924300" y="5157788"/>
            <a:ext cx="865188" cy="754062"/>
          </a:xfrm>
          <a:prstGeom prst="rect">
            <a:avLst/>
          </a:prstGeom>
          <a:noFill/>
        </p:spPr>
      </p:pic>
      <p:pic>
        <p:nvPicPr>
          <p:cNvPr id="2050" name="Picture 2" descr="C:\Documents and Settings\Sophie Constable\My Documents\PhD\population control simulations\red dog mangey ylw background.bmp"/>
          <p:cNvPicPr>
            <a:picLocks noChangeAspect="1" noChangeArrowheads="1"/>
          </p:cNvPicPr>
          <p:nvPr/>
        </p:nvPicPr>
        <p:blipFill>
          <a:blip r:embed="rId7" cstate="print"/>
          <a:srcRect/>
          <a:stretch>
            <a:fillRect/>
          </a:stretch>
        </p:blipFill>
        <p:spPr bwMode="auto">
          <a:xfrm>
            <a:off x="357158" y="714356"/>
            <a:ext cx="1264678" cy="990599"/>
          </a:xfrm>
          <a:prstGeom prst="rect">
            <a:avLst/>
          </a:prstGeom>
          <a:noFill/>
        </p:spPr>
      </p:pic>
      <p:pic>
        <p:nvPicPr>
          <p:cNvPr id="2051" name="Picture 3" descr="C:\Documents and Settings\Sophie Constable\My Documents\PhD\population control simulations\brown dog ylw bkgrnd mangey.bmp"/>
          <p:cNvPicPr>
            <a:picLocks noChangeAspect="1" noChangeArrowheads="1"/>
          </p:cNvPicPr>
          <p:nvPr/>
        </p:nvPicPr>
        <p:blipFill>
          <a:blip r:embed="rId8" cstate="print"/>
          <a:srcRect/>
          <a:stretch>
            <a:fillRect/>
          </a:stretch>
        </p:blipFill>
        <p:spPr bwMode="auto">
          <a:xfrm>
            <a:off x="1377056" y="1643050"/>
            <a:ext cx="1089894" cy="853694"/>
          </a:xfrm>
          <a:prstGeom prst="rect">
            <a:avLst/>
          </a:prstGeom>
          <a:noFill/>
        </p:spPr>
      </p:pic>
      <p:pic>
        <p:nvPicPr>
          <p:cNvPr id="48" name="Picture 3" descr="C:\Documents and Settings\Sophie Constable\My Documents\PhD\population control simulations\brown dog ylw bkgrnd mangey.bmp"/>
          <p:cNvPicPr>
            <a:picLocks noChangeAspect="1" noChangeArrowheads="1"/>
          </p:cNvPicPr>
          <p:nvPr/>
        </p:nvPicPr>
        <p:blipFill>
          <a:blip r:embed="rId9" cstate="print"/>
          <a:srcRect/>
          <a:stretch>
            <a:fillRect/>
          </a:stretch>
        </p:blipFill>
        <p:spPr bwMode="auto">
          <a:xfrm flipH="1">
            <a:off x="2071670" y="1000108"/>
            <a:ext cx="1000132" cy="710818"/>
          </a:xfrm>
          <a:prstGeom prst="rect">
            <a:avLst/>
          </a:prstGeom>
          <a:noFill/>
        </p:spPr>
      </p:pic>
      <p:pic>
        <p:nvPicPr>
          <p:cNvPr id="49" name="Picture 3" descr="C:\Documents and Settings\Sophie Constable\My Documents\PhD\population control simulations\brown dog ylw bkgrnd mangey.bmp"/>
          <p:cNvPicPr>
            <a:picLocks noChangeAspect="1" noChangeArrowheads="1"/>
          </p:cNvPicPr>
          <p:nvPr/>
        </p:nvPicPr>
        <p:blipFill>
          <a:blip r:embed="rId9" cstate="print"/>
          <a:srcRect/>
          <a:stretch>
            <a:fillRect/>
          </a:stretch>
        </p:blipFill>
        <p:spPr bwMode="auto">
          <a:xfrm flipH="1">
            <a:off x="443651" y="3000371"/>
            <a:ext cx="1056515" cy="750891"/>
          </a:xfrm>
          <a:prstGeom prst="rect">
            <a:avLst/>
          </a:prstGeom>
          <a:noFill/>
        </p:spPr>
      </p:pic>
      <p:pic>
        <p:nvPicPr>
          <p:cNvPr id="50" name="Picture 3" descr="C:\Documents and Settings\Sophie Constable\My Documents\PhD\population control simulations\brown dog ylw bkgrnd mangey.bmp"/>
          <p:cNvPicPr>
            <a:picLocks noChangeAspect="1" noChangeArrowheads="1"/>
          </p:cNvPicPr>
          <p:nvPr/>
        </p:nvPicPr>
        <p:blipFill>
          <a:blip r:embed="rId8" cstate="print"/>
          <a:srcRect/>
          <a:stretch>
            <a:fillRect/>
          </a:stretch>
        </p:blipFill>
        <p:spPr bwMode="auto">
          <a:xfrm>
            <a:off x="285720" y="2143116"/>
            <a:ext cx="1089894" cy="853694"/>
          </a:xfrm>
          <a:prstGeom prst="rect">
            <a:avLst/>
          </a:prstGeom>
          <a:noFill/>
        </p:spPr>
      </p:pic>
      <p:pic>
        <p:nvPicPr>
          <p:cNvPr id="51" name="Picture 2" descr="C:\Documents and Settings\Sophie Constable\My Documents\PhD\population control simulations\red dog mangey ylw background.bmp"/>
          <p:cNvPicPr>
            <a:picLocks noChangeAspect="1" noChangeArrowheads="1"/>
          </p:cNvPicPr>
          <p:nvPr/>
        </p:nvPicPr>
        <p:blipFill>
          <a:blip r:embed="rId10" cstate="print"/>
          <a:srcRect/>
          <a:stretch>
            <a:fillRect/>
          </a:stretch>
        </p:blipFill>
        <p:spPr bwMode="auto">
          <a:xfrm flipH="1">
            <a:off x="3000364" y="1714488"/>
            <a:ext cx="928694" cy="787171"/>
          </a:xfrm>
          <a:prstGeom prst="rect">
            <a:avLst/>
          </a:prstGeom>
          <a:noFill/>
        </p:spPr>
      </p:pic>
      <p:pic>
        <p:nvPicPr>
          <p:cNvPr id="52" name="Picture 3" descr="C:\Documents and Settings\Sophie Constable\My Documents\PhD\population control simulations\brown dog ylw bkgrnd mangey.bmp"/>
          <p:cNvPicPr>
            <a:picLocks noChangeAspect="1" noChangeArrowheads="1"/>
          </p:cNvPicPr>
          <p:nvPr/>
        </p:nvPicPr>
        <p:blipFill>
          <a:blip r:embed="rId8" cstate="print"/>
          <a:srcRect/>
          <a:stretch>
            <a:fillRect/>
          </a:stretch>
        </p:blipFill>
        <p:spPr bwMode="auto">
          <a:xfrm>
            <a:off x="1785918" y="2857496"/>
            <a:ext cx="1089894" cy="853694"/>
          </a:xfrm>
          <a:prstGeom prst="rect">
            <a:avLst/>
          </a:prstGeom>
          <a:noFill/>
        </p:spPr>
      </p:pic>
      <p:pic>
        <p:nvPicPr>
          <p:cNvPr id="53" name="Picture 3" descr="C:\Documents and Settings\Sophie Constable\My Documents\PhD\population control simulations\brown dog ylw bkgrnd mangey.bmp"/>
          <p:cNvPicPr>
            <a:picLocks noChangeAspect="1" noChangeArrowheads="1"/>
          </p:cNvPicPr>
          <p:nvPr/>
        </p:nvPicPr>
        <p:blipFill>
          <a:blip r:embed="rId8" cstate="print"/>
          <a:srcRect/>
          <a:stretch>
            <a:fillRect/>
          </a:stretch>
        </p:blipFill>
        <p:spPr bwMode="auto">
          <a:xfrm>
            <a:off x="1428728" y="3786190"/>
            <a:ext cx="1089894" cy="853694"/>
          </a:xfrm>
          <a:prstGeom prst="rect">
            <a:avLst/>
          </a:prstGeom>
          <a:noFill/>
        </p:spPr>
      </p:pic>
      <p:pic>
        <p:nvPicPr>
          <p:cNvPr id="54" name="Picture 2" descr="C:\Documents and Settings\Sophie Constable\My Documents\PhD\population control simulations\red dog mangey ylw background.bmp"/>
          <p:cNvPicPr>
            <a:picLocks noChangeAspect="1" noChangeArrowheads="1"/>
          </p:cNvPicPr>
          <p:nvPr/>
        </p:nvPicPr>
        <p:blipFill>
          <a:blip r:embed="rId11" cstate="print"/>
          <a:srcRect/>
          <a:stretch>
            <a:fillRect/>
          </a:stretch>
        </p:blipFill>
        <p:spPr bwMode="auto">
          <a:xfrm>
            <a:off x="285720" y="4214818"/>
            <a:ext cx="1071570" cy="839341"/>
          </a:xfrm>
          <a:prstGeom prst="rect">
            <a:avLst/>
          </a:prstGeom>
          <a:noFill/>
        </p:spPr>
      </p:pic>
      <p:pic>
        <p:nvPicPr>
          <p:cNvPr id="55" name="Picture 3" descr="C:\Documents and Settings\Sophie Constable\My Documents\PhD\population control simulations\brown dog ylw bkgrnd mangey.bmp"/>
          <p:cNvPicPr>
            <a:picLocks noChangeAspect="1" noChangeArrowheads="1"/>
          </p:cNvPicPr>
          <p:nvPr/>
        </p:nvPicPr>
        <p:blipFill>
          <a:blip r:embed="rId8" cstate="print"/>
          <a:srcRect/>
          <a:stretch>
            <a:fillRect/>
          </a:stretch>
        </p:blipFill>
        <p:spPr bwMode="auto">
          <a:xfrm>
            <a:off x="3214678" y="2643182"/>
            <a:ext cx="1089894" cy="853694"/>
          </a:xfrm>
          <a:prstGeom prst="rect">
            <a:avLst/>
          </a:prstGeom>
          <a:noFill/>
        </p:spPr>
      </p:pic>
      <p:pic>
        <p:nvPicPr>
          <p:cNvPr id="56" name="Picture 3" descr="C:\Documents and Settings\Sophie Constable\My Documents\PhD\population control simulations\brown dog ylw bkgrnd mangey.bmp"/>
          <p:cNvPicPr>
            <a:picLocks noChangeAspect="1" noChangeArrowheads="1"/>
          </p:cNvPicPr>
          <p:nvPr/>
        </p:nvPicPr>
        <p:blipFill>
          <a:blip r:embed="rId8" cstate="print"/>
          <a:srcRect/>
          <a:stretch>
            <a:fillRect/>
          </a:stretch>
        </p:blipFill>
        <p:spPr bwMode="auto">
          <a:xfrm>
            <a:off x="3214678" y="3500438"/>
            <a:ext cx="1089894" cy="853694"/>
          </a:xfrm>
          <a:prstGeom prst="rect">
            <a:avLst/>
          </a:prstGeom>
          <a:noFill/>
        </p:spPr>
      </p:pic>
      <p:pic>
        <p:nvPicPr>
          <p:cNvPr id="57" name="Picture 3" descr="C:\Documents and Settings\Sophie Constable\My Documents\PhD\population control simulations\brown dog ylw bkgrnd mangey.bmp"/>
          <p:cNvPicPr>
            <a:picLocks noChangeAspect="1" noChangeArrowheads="1"/>
          </p:cNvPicPr>
          <p:nvPr/>
        </p:nvPicPr>
        <p:blipFill>
          <a:blip r:embed="rId8" cstate="print"/>
          <a:srcRect/>
          <a:stretch>
            <a:fillRect/>
          </a:stretch>
        </p:blipFill>
        <p:spPr bwMode="auto">
          <a:xfrm>
            <a:off x="4429124" y="2857496"/>
            <a:ext cx="1089894" cy="853694"/>
          </a:xfrm>
          <a:prstGeom prst="rect">
            <a:avLst/>
          </a:prstGeom>
          <a:noFill/>
        </p:spPr>
      </p:pic>
      <p:pic>
        <p:nvPicPr>
          <p:cNvPr id="58" name="Picture 3" descr="C:\Documents and Settings\Sophie Constable\My Documents\PhD\population control simulations\brown dog ylw bkgrnd mangey.bmp"/>
          <p:cNvPicPr>
            <a:picLocks noChangeAspect="1" noChangeArrowheads="1"/>
          </p:cNvPicPr>
          <p:nvPr/>
        </p:nvPicPr>
        <p:blipFill>
          <a:blip r:embed="rId8" cstate="print"/>
          <a:srcRect/>
          <a:stretch>
            <a:fillRect/>
          </a:stretch>
        </p:blipFill>
        <p:spPr bwMode="auto">
          <a:xfrm>
            <a:off x="4214810" y="1428736"/>
            <a:ext cx="1089894" cy="853694"/>
          </a:xfrm>
          <a:prstGeom prst="rect">
            <a:avLst/>
          </a:prstGeom>
          <a:noFill/>
        </p:spPr>
      </p:pic>
      <p:sp>
        <p:nvSpPr>
          <p:cNvPr id="60" name="Oval 59"/>
          <p:cNvSpPr/>
          <p:nvPr/>
        </p:nvSpPr>
        <p:spPr>
          <a:xfrm>
            <a:off x="2571736" y="1000108"/>
            <a:ext cx="214314" cy="2143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785918" y="3786190"/>
            <a:ext cx="214314" cy="2143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143108" y="2786058"/>
            <a:ext cx="214314" cy="2143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500430" y="2714620"/>
            <a:ext cx="214314" cy="2143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00034" y="2143116"/>
            <a:ext cx="214314" cy="2143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785918" y="1643050"/>
            <a:ext cx="214314" cy="2143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43306" y="3500438"/>
            <a:ext cx="214314" cy="2143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3"/>
          <p:cNvSpPr txBox="1">
            <a:spLocks noChangeArrowheads="1"/>
          </p:cNvSpPr>
          <p:nvPr/>
        </p:nvSpPr>
        <p:spPr>
          <a:xfrm>
            <a:off x="71406" y="-27384"/>
            <a:ext cx="8001056" cy="793724"/>
          </a:xfrm>
          <a:prstGeom prst="rect">
            <a:avLst/>
          </a:prstGeom>
          <a:solidFill>
            <a:srgbClr val="FFFF79"/>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2800" b="0" i="0" u="none" strike="noStrike" kern="1200" cap="none" spc="0" normalizeH="0" baseline="0" noProof="0" dirty="0">
                <a:ln>
                  <a:noFill/>
                </a:ln>
                <a:solidFill>
                  <a:schemeClr val="tx1"/>
                </a:solidFill>
                <a:effectLst/>
                <a:uLnTx/>
                <a:uFillTx/>
                <a:latin typeface="+mj-lt"/>
                <a:ea typeface="+mj-ea"/>
                <a:cs typeface="+mj-cs"/>
              </a:rPr>
              <a:t>   The drug wears offs</a:t>
            </a:r>
            <a:r>
              <a:rPr kumimoji="0" lang="en-AU" sz="2800" b="0" i="0" u="none" strike="noStrike" kern="1200" cap="none" spc="0" normalizeH="0" noProof="0" dirty="0">
                <a:ln>
                  <a:noFill/>
                </a:ln>
                <a:solidFill>
                  <a:schemeClr val="tx1"/>
                </a:solidFill>
                <a:effectLst/>
                <a:uLnTx/>
                <a:uFillTx/>
                <a:latin typeface="+mj-lt"/>
                <a:ea typeface="+mj-ea"/>
                <a:cs typeface="+mj-cs"/>
              </a:rPr>
              <a:t> and the mites crawl back on</a:t>
            </a:r>
            <a:endParaRPr kumimoji="0" lang="en-AU"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54277" name="Picture 5" descr="brown dog w yellow"/>
          <p:cNvPicPr>
            <a:picLocks noChangeAspect="1" noChangeArrowheads="1"/>
          </p:cNvPicPr>
          <p:nvPr/>
        </p:nvPicPr>
        <p:blipFill>
          <a:blip r:embed="rId4" cstate="print"/>
          <a:srcRect/>
          <a:stretch>
            <a:fillRect/>
          </a:stretch>
        </p:blipFill>
        <p:spPr bwMode="auto">
          <a:xfrm>
            <a:off x="7380288" y="0"/>
            <a:ext cx="962025" cy="754063"/>
          </a:xfrm>
          <a:prstGeom prst="rect">
            <a:avLst/>
          </a:prstGeom>
          <a:noFill/>
        </p:spPr>
      </p:pic>
    </p:spTree>
    <p:extLst>
      <p:ext uri="{BB962C8B-B14F-4D97-AF65-F5344CB8AC3E}">
        <p14:creationId xmlns:p14="http://schemas.microsoft.com/office/powerpoint/2010/main" val="266855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2051"/>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500"/>
                                  </p:stCondLst>
                                  <p:childTnLst>
                                    <p:set>
                                      <p:cBhvr>
                                        <p:cTn id="9" dur="1" fill="hold">
                                          <p:stCondLst>
                                            <p:cond delay="0"/>
                                          </p:stCondLst>
                                        </p:cTn>
                                        <p:tgtEl>
                                          <p:spTgt spid="48"/>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500"/>
                                  </p:stCondLst>
                                  <p:childTnLst>
                                    <p:set>
                                      <p:cBhvr>
                                        <p:cTn id="12" dur="1" fill="hold">
                                          <p:stCondLst>
                                            <p:cond delay="0"/>
                                          </p:stCondLst>
                                        </p:cTn>
                                        <p:tgtEl>
                                          <p:spTgt spid="48"/>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500"/>
                                  </p:stCondLst>
                                  <p:childTnLst>
                                    <p:set>
                                      <p:cBhvr>
                                        <p:cTn id="15" dur="1" fill="hold">
                                          <p:stCondLst>
                                            <p:cond delay="0"/>
                                          </p:stCondLst>
                                        </p:cTn>
                                        <p:tgtEl>
                                          <p:spTgt spid="4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nodeType="afterEffect">
                                  <p:stCondLst>
                                    <p:cond delay="500"/>
                                  </p:stCondLst>
                                  <p:childTnLst>
                                    <p:set>
                                      <p:cBhvr>
                                        <p:cTn id="20" dur="1" fill="hold">
                                          <p:stCondLst>
                                            <p:cond delay="0"/>
                                          </p:stCondLst>
                                        </p:cTn>
                                        <p:tgtEl>
                                          <p:spTgt spid="49"/>
                                        </p:tgtEl>
                                        <p:attrNameLst>
                                          <p:attrName>style.visibility</p:attrName>
                                        </p:attrNameLst>
                                      </p:cBhvr>
                                      <p:to>
                                        <p:strVal val="visible"/>
                                      </p:to>
                                    </p:set>
                                  </p:childTnLst>
                                </p:cTn>
                              </p:par>
                            </p:childTnLst>
                          </p:cTn>
                        </p:par>
                        <p:par>
                          <p:cTn id="21" fill="hold">
                            <p:stCondLst>
                              <p:cond delay="3500"/>
                            </p:stCondLst>
                            <p:childTnLst>
                              <p:par>
                                <p:cTn id="22" presetID="1" presetClass="entr" presetSubtype="0" fill="hold" nodeType="afterEffect">
                                  <p:stCondLst>
                                    <p:cond delay="500"/>
                                  </p:stCondLst>
                                  <p:childTnLst>
                                    <p:set>
                                      <p:cBhvr>
                                        <p:cTn id="23" dur="1" fill="hold">
                                          <p:stCondLst>
                                            <p:cond delay="0"/>
                                          </p:stCondLst>
                                        </p:cTn>
                                        <p:tgtEl>
                                          <p:spTgt spid="51"/>
                                        </p:tgtEl>
                                        <p:attrNameLst>
                                          <p:attrName>style.visibility</p:attrName>
                                        </p:attrNameLst>
                                      </p:cBhvr>
                                      <p:to>
                                        <p:strVal val="visible"/>
                                      </p:to>
                                    </p:set>
                                  </p:childTnLst>
                                </p:cTn>
                              </p:par>
                            </p:childTnLst>
                          </p:cTn>
                        </p:par>
                        <p:par>
                          <p:cTn id="24" fill="hold">
                            <p:stCondLst>
                              <p:cond delay="4000"/>
                            </p:stCondLst>
                            <p:childTnLst>
                              <p:par>
                                <p:cTn id="25" presetID="1" presetClass="entr" presetSubtype="0" fill="hold" nodeType="afterEffect">
                                  <p:stCondLst>
                                    <p:cond delay="500"/>
                                  </p:stCondLst>
                                  <p:childTnLst>
                                    <p:set>
                                      <p:cBhvr>
                                        <p:cTn id="26" dur="1" fill="hold">
                                          <p:stCondLst>
                                            <p:cond delay="0"/>
                                          </p:stCondLst>
                                        </p:cTn>
                                        <p:tgtEl>
                                          <p:spTgt spid="52"/>
                                        </p:tgtEl>
                                        <p:attrNameLst>
                                          <p:attrName>style.visibility</p:attrName>
                                        </p:attrNameLst>
                                      </p:cBhvr>
                                      <p:to>
                                        <p:strVal val="visible"/>
                                      </p:to>
                                    </p:set>
                                  </p:childTnLst>
                                </p:cTn>
                              </p:par>
                            </p:childTnLst>
                          </p:cTn>
                        </p:par>
                        <p:par>
                          <p:cTn id="27" fill="hold">
                            <p:stCondLst>
                              <p:cond delay="4500"/>
                            </p:stCondLst>
                            <p:childTnLst>
                              <p:par>
                                <p:cTn id="28" presetID="1" presetClass="entr" presetSubtype="0" fill="hold" nodeType="afterEffect">
                                  <p:stCondLst>
                                    <p:cond delay="500"/>
                                  </p:stCondLst>
                                  <p:childTnLst>
                                    <p:set>
                                      <p:cBhvr>
                                        <p:cTn id="29" dur="1" fill="hold">
                                          <p:stCondLst>
                                            <p:cond delay="0"/>
                                          </p:stCondLst>
                                        </p:cTn>
                                        <p:tgtEl>
                                          <p:spTgt spid="53"/>
                                        </p:tgtEl>
                                        <p:attrNameLst>
                                          <p:attrName>style.visibility</p:attrName>
                                        </p:attrNameLst>
                                      </p:cBhvr>
                                      <p:to>
                                        <p:strVal val="visible"/>
                                      </p:to>
                                    </p:set>
                                  </p:childTnLst>
                                </p:cTn>
                              </p:par>
                            </p:childTnLst>
                          </p:cTn>
                        </p:par>
                        <p:par>
                          <p:cTn id="30" fill="hold">
                            <p:stCondLst>
                              <p:cond delay="5000"/>
                            </p:stCondLst>
                            <p:childTnLst>
                              <p:par>
                                <p:cTn id="31" presetID="1" presetClass="entr" presetSubtype="0" fill="hold" nodeType="after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par>
                          <p:cTn id="33" fill="hold">
                            <p:stCondLst>
                              <p:cond delay="5000"/>
                            </p:stCondLst>
                            <p:childTnLst>
                              <p:par>
                                <p:cTn id="34" presetID="1" presetClass="entr" presetSubtype="0" fill="hold" nodeType="afterEffect">
                                  <p:stCondLst>
                                    <p:cond delay="500"/>
                                  </p:stCondLst>
                                  <p:childTnLst>
                                    <p:set>
                                      <p:cBhvr>
                                        <p:cTn id="35" dur="1" fill="hold">
                                          <p:stCondLst>
                                            <p:cond delay="0"/>
                                          </p:stCondLst>
                                        </p:cTn>
                                        <p:tgtEl>
                                          <p:spTgt spid="56"/>
                                        </p:tgtEl>
                                        <p:attrNameLst>
                                          <p:attrName>style.visibility</p:attrName>
                                        </p:attrNameLst>
                                      </p:cBhvr>
                                      <p:to>
                                        <p:strVal val="visible"/>
                                      </p:to>
                                    </p:set>
                                  </p:childTnLst>
                                </p:cTn>
                              </p:par>
                            </p:childTnLst>
                          </p:cTn>
                        </p:par>
                        <p:par>
                          <p:cTn id="36" fill="hold">
                            <p:stCondLst>
                              <p:cond delay="5500"/>
                            </p:stCondLst>
                            <p:childTnLst>
                              <p:par>
                                <p:cTn id="37" presetID="1" presetClass="entr" presetSubtype="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par>
                          <p:cTn id="39" fill="hold">
                            <p:stCondLst>
                              <p:cond delay="5500"/>
                            </p:stCondLst>
                            <p:childTnLst>
                              <p:par>
                                <p:cTn id="40" presetID="1" presetClass="entr" presetSubtype="0"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childTnLst>
                                </p:cTn>
                              </p:par>
                            </p:childTnLst>
                          </p:cTn>
                        </p:par>
                        <p:par>
                          <p:cTn id="42" fill="hold">
                            <p:stCondLst>
                              <p:cond delay="5500"/>
                            </p:stCondLst>
                            <p:childTnLst>
                              <p:par>
                                <p:cTn id="43" presetID="1" presetClass="entr" presetSubtype="0"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427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050"/>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childTnLst>
                          </p:cTn>
                        </p:par>
                        <p:par>
                          <p:cTn id="55" fill="hold">
                            <p:stCondLst>
                              <p:cond delay="0"/>
                            </p:stCondLst>
                            <p:childTnLst>
                              <p:par>
                                <p:cTn id="56" presetID="1" presetClass="exit" presetSubtype="0" fill="hold" nodeType="afterEffect">
                                  <p:stCondLst>
                                    <p:cond delay="0"/>
                                  </p:stCondLst>
                                  <p:childTnLst>
                                    <p:set>
                                      <p:cBhvr>
                                        <p:cTn id="57" dur="1" fill="hold">
                                          <p:stCondLst>
                                            <p:cond delay="0"/>
                                          </p:stCondLst>
                                        </p:cTn>
                                        <p:tgtEl>
                                          <p:spTgt spid="48"/>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childTnLst>
                                </p:cTn>
                              </p:par>
                            </p:childTnLst>
                          </p:cTn>
                        </p:par>
                        <p:par>
                          <p:cTn id="60" fill="hold">
                            <p:stCondLst>
                              <p:cond delay="0"/>
                            </p:stCondLst>
                            <p:childTnLst>
                              <p:par>
                                <p:cTn id="61" presetID="1" presetClass="exit" presetSubtype="0" fill="hold" nodeType="afterEffect">
                                  <p:stCondLst>
                                    <p:cond delay="500"/>
                                  </p:stCondLst>
                                  <p:childTnLst>
                                    <p:set>
                                      <p:cBhvr>
                                        <p:cTn id="62" dur="1" fill="hold">
                                          <p:stCondLst>
                                            <p:cond delay="0"/>
                                          </p:stCondLst>
                                        </p:cTn>
                                        <p:tgtEl>
                                          <p:spTgt spid="2051"/>
                                        </p:tgtEl>
                                        <p:attrNameLst>
                                          <p:attrName>style.visibility</p:attrName>
                                        </p:attrNameLst>
                                      </p:cBhvr>
                                      <p:to>
                                        <p:strVal val="hidden"/>
                                      </p:to>
                                    </p:set>
                                  </p:childTnLst>
                                </p:cTn>
                              </p:par>
                            </p:childTnLst>
                          </p:cTn>
                        </p:par>
                        <p:par>
                          <p:cTn id="63" fill="hold">
                            <p:stCondLst>
                              <p:cond delay="500"/>
                            </p:stCondLst>
                            <p:childTnLst>
                              <p:par>
                                <p:cTn id="64" presetID="1" presetClass="exit" presetSubtype="0" fill="hold" nodeType="afterEffect">
                                  <p:stCondLst>
                                    <p:cond delay="500"/>
                                  </p:stCondLst>
                                  <p:childTnLst>
                                    <p:set>
                                      <p:cBhvr>
                                        <p:cTn id="65" dur="1" fill="hold">
                                          <p:stCondLst>
                                            <p:cond delay="0"/>
                                          </p:stCondLst>
                                        </p:cTn>
                                        <p:tgtEl>
                                          <p:spTgt spid="50"/>
                                        </p:tgtEl>
                                        <p:attrNameLst>
                                          <p:attrName>style.visibility</p:attrName>
                                        </p:attrNameLst>
                                      </p:cBhvr>
                                      <p:to>
                                        <p:strVal val="hidden"/>
                                      </p:to>
                                    </p:set>
                                  </p:childTnLst>
                                </p:cTn>
                              </p:par>
                              <p:par>
                                <p:cTn id="66" presetID="1" presetClass="entr" presetSubtype="0" fill="hold" grpId="0" nodeType="withEffect">
                                  <p:stCondLst>
                                    <p:cond delay="500"/>
                                  </p:stCondLst>
                                  <p:childTnLst>
                                    <p:set>
                                      <p:cBhvr>
                                        <p:cTn id="67" dur="1" fill="hold">
                                          <p:stCondLst>
                                            <p:cond delay="0"/>
                                          </p:stCondLst>
                                        </p:cTn>
                                        <p:tgtEl>
                                          <p:spTgt spid="64"/>
                                        </p:tgtEl>
                                        <p:attrNameLst>
                                          <p:attrName>style.visibility</p:attrName>
                                        </p:attrNameLst>
                                      </p:cBhvr>
                                      <p:to>
                                        <p:strVal val="visible"/>
                                      </p:to>
                                    </p:set>
                                  </p:childTnLst>
                                </p:cTn>
                              </p:par>
                            </p:childTnLst>
                          </p:cTn>
                        </p:par>
                        <p:par>
                          <p:cTn id="68" fill="hold">
                            <p:stCondLst>
                              <p:cond delay="1000"/>
                            </p:stCondLst>
                            <p:childTnLst>
                              <p:par>
                                <p:cTn id="69" presetID="1" presetClass="exit" presetSubtype="0" fill="hold" nodeType="afterEffect">
                                  <p:stCondLst>
                                    <p:cond delay="0"/>
                                  </p:stCondLst>
                                  <p:childTnLst>
                                    <p:set>
                                      <p:cBhvr>
                                        <p:cTn id="70" dur="1" fill="hold">
                                          <p:stCondLst>
                                            <p:cond delay="0"/>
                                          </p:stCondLst>
                                        </p:cTn>
                                        <p:tgtEl>
                                          <p:spTgt spid="55"/>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childTnLst>
                          </p:cTn>
                        </p:par>
                        <p:par>
                          <p:cTn id="73" fill="hold">
                            <p:stCondLst>
                              <p:cond delay="1000"/>
                            </p:stCondLst>
                            <p:childTnLst>
                              <p:par>
                                <p:cTn id="74" presetID="1" presetClass="exit" presetSubtype="0" fill="hold" nodeType="afterEffect">
                                  <p:stCondLst>
                                    <p:cond delay="500"/>
                                  </p:stCondLst>
                                  <p:childTnLst>
                                    <p:set>
                                      <p:cBhvr>
                                        <p:cTn id="75" dur="1" fill="hold">
                                          <p:stCondLst>
                                            <p:cond delay="0"/>
                                          </p:stCondLst>
                                        </p:cTn>
                                        <p:tgtEl>
                                          <p:spTgt spid="53"/>
                                        </p:tgtEl>
                                        <p:attrNameLst>
                                          <p:attrName>style.visibility</p:attrName>
                                        </p:attrNameLst>
                                      </p:cBhvr>
                                      <p:to>
                                        <p:strVal val="hidden"/>
                                      </p:to>
                                    </p:set>
                                  </p:childTnLst>
                                </p:cTn>
                              </p:par>
                              <p:par>
                                <p:cTn id="76" presetID="1" presetClass="entr" presetSubtype="0" fill="hold" grpId="0" nodeType="withEffect">
                                  <p:stCondLst>
                                    <p:cond delay="500"/>
                                  </p:stCondLst>
                                  <p:childTnLst>
                                    <p:set>
                                      <p:cBhvr>
                                        <p:cTn id="77" dur="1" fill="hold">
                                          <p:stCondLst>
                                            <p:cond delay="0"/>
                                          </p:stCondLst>
                                        </p:cTn>
                                        <p:tgtEl>
                                          <p:spTgt spid="61"/>
                                        </p:tgtEl>
                                        <p:attrNameLst>
                                          <p:attrName>style.visibility</p:attrName>
                                        </p:attrNameLst>
                                      </p:cBhvr>
                                      <p:to>
                                        <p:strVal val="visible"/>
                                      </p:to>
                                    </p:set>
                                  </p:childTnLst>
                                </p:cTn>
                              </p:par>
                            </p:childTnLst>
                          </p:cTn>
                        </p:par>
                        <p:par>
                          <p:cTn id="78" fill="hold">
                            <p:stCondLst>
                              <p:cond delay="1500"/>
                            </p:stCondLst>
                            <p:childTnLst>
                              <p:par>
                                <p:cTn id="79" presetID="1" presetClass="exit" presetSubtype="0" fill="hold" nodeType="afterEffect">
                                  <p:stCondLst>
                                    <p:cond delay="0"/>
                                  </p:stCondLst>
                                  <p:childTnLst>
                                    <p:set>
                                      <p:cBhvr>
                                        <p:cTn id="80" dur="1" fill="hold">
                                          <p:stCondLst>
                                            <p:cond delay="0"/>
                                          </p:stCondLst>
                                        </p:cTn>
                                        <p:tgtEl>
                                          <p:spTgt spid="52"/>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childTnLst>
                          </p:cTn>
                        </p:par>
                        <p:par>
                          <p:cTn id="83" fill="hold">
                            <p:stCondLst>
                              <p:cond delay="1500"/>
                            </p:stCondLst>
                            <p:childTnLst>
                              <p:par>
                                <p:cTn id="84" presetID="1" presetClass="exit" presetSubtype="0" fill="hold" nodeType="afterEffect">
                                  <p:stCondLst>
                                    <p:cond delay="0"/>
                                  </p:stCondLst>
                                  <p:childTnLst>
                                    <p:set>
                                      <p:cBhvr>
                                        <p:cTn id="85" dur="1" fill="hold">
                                          <p:stCondLst>
                                            <p:cond delay="0"/>
                                          </p:stCondLst>
                                        </p:cTn>
                                        <p:tgtEl>
                                          <p:spTgt spid="56"/>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66"/>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68"/>
                                        </p:tgtEl>
                                        <p:attrNameLst>
                                          <p:attrName>style.visibility</p:attrName>
                                        </p:attrNameLst>
                                      </p:cBhvr>
                                      <p:to>
                                        <p:strVal val="visible"/>
                                      </p:to>
                                    </p:set>
                                  </p:childTnLst>
                                </p:cTn>
                              </p:par>
                            </p:childTnLst>
                          </p:cTn>
                        </p:par>
                        <p:par>
                          <p:cTn id="92" fill="hold">
                            <p:stCondLst>
                              <p:cond delay="0"/>
                            </p:stCondLst>
                            <p:childTnLst>
                              <p:par>
                                <p:cTn id="93" presetID="10" presetClass="exit" presetSubtype="0" fill="hold" grpId="1" nodeType="afterEffect">
                                  <p:stCondLst>
                                    <p:cond delay="0"/>
                                  </p:stCondLst>
                                  <p:childTnLst>
                                    <p:animEffect transition="out" filter="fade">
                                      <p:cBhvr>
                                        <p:cTn id="94" dur="2000"/>
                                        <p:tgtEl>
                                          <p:spTgt spid="60"/>
                                        </p:tgtEl>
                                      </p:cBhvr>
                                    </p:animEffect>
                                    <p:set>
                                      <p:cBhvr>
                                        <p:cTn id="95" dur="1" fill="hold">
                                          <p:stCondLst>
                                            <p:cond delay="1999"/>
                                          </p:stCondLst>
                                        </p:cTn>
                                        <p:tgtEl>
                                          <p:spTgt spid="60"/>
                                        </p:tgtEl>
                                        <p:attrNameLst>
                                          <p:attrName>style.visibility</p:attrName>
                                        </p:attrNameLst>
                                      </p:cBhvr>
                                      <p:to>
                                        <p:strVal val="hidden"/>
                                      </p:to>
                                    </p:set>
                                  </p:childTnLst>
                                </p:cTn>
                              </p:par>
                            </p:childTnLst>
                          </p:cTn>
                        </p:par>
                        <p:par>
                          <p:cTn id="96" fill="hold">
                            <p:stCondLst>
                              <p:cond delay="2000"/>
                            </p:stCondLst>
                            <p:childTnLst>
                              <p:par>
                                <p:cTn id="97" presetID="1" presetClass="entr" presetSubtype="0" fill="hold" nodeType="after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childTnLst>
                          </p:cTn>
                        </p:par>
                        <p:par>
                          <p:cTn id="99" fill="hold">
                            <p:stCondLst>
                              <p:cond delay="2000"/>
                            </p:stCondLst>
                            <p:childTnLst>
                              <p:par>
                                <p:cTn id="100" presetID="10" presetClass="exit" presetSubtype="0" fill="hold" grpId="1" nodeType="afterEffect">
                                  <p:stCondLst>
                                    <p:cond delay="0"/>
                                  </p:stCondLst>
                                  <p:childTnLst>
                                    <p:animEffect transition="out" filter="fade">
                                      <p:cBhvr>
                                        <p:cTn id="101" dur="1000"/>
                                        <p:tgtEl>
                                          <p:spTgt spid="65"/>
                                        </p:tgtEl>
                                      </p:cBhvr>
                                    </p:animEffect>
                                    <p:set>
                                      <p:cBhvr>
                                        <p:cTn id="102" dur="1" fill="hold">
                                          <p:stCondLst>
                                            <p:cond delay="999"/>
                                          </p:stCondLst>
                                        </p:cTn>
                                        <p:tgtEl>
                                          <p:spTgt spid="65"/>
                                        </p:tgtEl>
                                        <p:attrNameLst>
                                          <p:attrName>style.visibility</p:attrName>
                                        </p:attrNameLst>
                                      </p:cBhvr>
                                      <p:to>
                                        <p:strVal val="hidden"/>
                                      </p:to>
                                    </p:set>
                                  </p:childTnLst>
                                </p:cTn>
                              </p:par>
                            </p:childTnLst>
                          </p:cTn>
                        </p:par>
                        <p:par>
                          <p:cTn id="103" fill="hold">
                            <p:stCondLst>
                              <p:cond delay="3000"/>
                            </p:stCondLst>
                            <p:childTnLst>
                              <p:par>
                                <p:cTn id="104" presetID="1" presetClass="entr" presetSubtype="0" fill="hold" nodeType="afterEffect">
                                  <p:stCondLst>
                                    <p:cond delay="0"/>
                                  </p:stCondLst>
                                  <p:childTnLst>
                                    <p:set>
                                      <p:cBhvr>
                                        <p:cTn id="105" dur="1" fill="hold">
                                          <p:stCondLst>
                                            <p:cond delay="0"/>
                                          </p:stCondLst>
                                        </p:cTn>
                                        <p:tgtEl>
                                          <p:spTgt spid="2051"/>
                                        </p:tgtEl>
                                        <p:attrNameLst>
                                          <p:attrName>style.visibility</p:attrName>
                                        </p:attrNameLst>
                                      </p:cBhvr>
                                      <p:to>
                                        <p:strVal val="visible"/>
                                      </p:to>
                                    </p:set>
                                  </p:childTnLst>
                                </p:cTn>
                              </p:par>
                            </p:childTnLst>
                          </p:cTn>
                        </p:par>
                        <p:par>
                          <p:cTn id="106" fill="hold">
                            <p:stCondLst>
                              <p:cond delay="3000"/>
                            </p:stCondLst>
                            <p:childTnLst>
                              <p:par>
                                <p:cTn id="107" presetID="10" presetClass="exit" presetSubtype="0" fill="hold" grpId="1" nodeType="afterEffect">
                                  <p:stCondLst>
                                    <p:cond delay="500"/>
                                  </p:stCondLst>
                                  <p:childTnLst>
                                    <p:animEffect transition="out" filter="fade">
                                      <p:cBhvr>
                                        <p:cTn id="108" dur="1000"/>
                                        <p:tgtEl>
                                          <p:spTgt spid="64"/>
                                        </p:tgtEl>
                                      </p:cBhvr>
                                    </p:animEffect>
                                    <p:set>
                                      <p:cBhvr>
                                        <p:cTn id="109" dur="1" fill="hold">
                                          <p:stCondLst>
                                            <p:cond delay="999"/>
                                          </p:stCondLst>
                                        </p:cTn>
                                        <p:tgtEl>
                                          <p:spTgt spid="64"/>
                                        </p:tgtEl>
                                        <p:attrNameLst>
                                          <p:attrName>style.visibility</p:attrName>
                                        </p:attrNameLst>
                                      </p:cBhvr>
                                      <p:to>
                                        <p:strVal val="hidden"/>
                                      </p:to>
                                    </p:set>
                                  </p:childTnLst>
                                </p:cTn>
                              </p:par>
                            </p:childTnLst>
                          </p:cTn>
                        </p:par>
                        <p:par>
                          <p:cTn id="110" fill="hold">
                            <p:stCondLst>
                              <p:cond delay="4500"/>
                            </p:stCondLst>
                            <p:childTnLst>
                              <p:par>
                                <p:cTn id="111" presetID="1" presetClass="entr" presetSubtype="0" fill="hold" nodeType="afterEffect">
                                  <p:stCondLst>
                                    <p:cond delay="0"/>
                                  </p:stCondLst>
                                  <p:childTnLst>
                                    <p:set>
                                      <p:cBhvr>
                                        <p:cTn id="112" dur="1" fill="hold">
                                          <p:stCondLst>
                                            <p:cond delay="0"/>
                                          </p:stCondLst>
                                        </p:cTn>
                                        <p:tgtEl>
                                          <p:spTgt spid="50"/>
                                        </p:tgtEl>
                                        <p:attrNameLst>
                                          <p:attrName>style.visibility</p:attrName>
                                        </p:attrNameLst>
                                      </p:cBhvr>
                                      <p:to>
                                        <p:strVal val="visible"/>
                                      </p:to>
                                    </p:set>
                                  </p:childTnLst>
                                </p:cTn>
                              </p:par>
                              <p:par>
                                <p:cTn id="113" presetID="10" presetClass="exit" presetSubtype="0" fill="hold" grpId="1" nodeType="withEffect">
                                  <p:stCondLst>
                                    <p:cond delay="500"/>
                                  </p:stCondLst>
                                  <p:childTnLst>
                                    <p:animEffect transition="out" filter="fade">
                                      <p:cBhvr>
                                        <p:cTn id="114" dur="500"/>
                                        <p:tgtEl>
                                          <p:spTgt spid="63"/>
                                        </p:tgtEl>
                                      </p:cBhvr>
                                    </p:animEffect>
                                    <p:set>
                                      <p:cBhvr>
                                        <p:cTn id="115" dur="1" fill="hold">
                                          <p:stCondLst>
                                            <p:cond delay="499"/>
                                          </p:stCondLst>
                                        </p:cTn>
                                        <p:tgtEl>
                                          <p:spTgt spid="63"/>
                                        </p:tgtEl>
                                        <p:attrNameLst>
                                          <p:attrName>style.visibility</p:attrName>
                                        </p:attrNameLst>
                                      </p:cBhvr>
                                      <p:to>
                                        <p:strVal val="hidden"/>
                                      </p:to>
                                    </p:set>
                                  </p:childTnLst>
                                </p:cTn>
                              </p:par>
                            </p:childTnLst>
                          </p:cTn>
                        </p:par>
                        <p:par>
                          <p:cTn id="116" fill="hold">
                            <p:stCondLst>
                              <p:cond delay="5500"/>
                            </p:stCondLst>
                            <p:childTnLst>
                              <p:par>
                                <p:cTn id="117" presetID="1" presetClass="entr" presetSubtype="0" fill="hold" nodeType="afterEffect">
                                  <p:stCondLst>
                                    <p:cond delay="0"/>
                                  </p:stCondLst>
                                  <p:childTnLst>
                                    <p:set>
                                      <p:cBhvr>
                                        <p:cTn id="118" dur="1" fill="hold">
                                          <p:stCondLst>
                                            <p:cond delay="0"/>
                                          </p:stCondLst>
                                        </p:cTn>
                                        <p:tgtEl>
                                          <p:spTgt spid="55"/>
                                        </p:tgtEl>
                                        <p:attrNameLst>
                                          <p:attrName>style.visibility</p:attrName>
                                        </p:attrNameLst>
                                      </p:cBhvr>
                                      <p:to>
                                        <p:strVal val="visible"/>
                                      </p:to>
                                    </p:set>
                                  </p:childTnLst>
                                </p:cTn>
                              </p:par>
                            </p:childTnLst>
                          </p:cTn>
                        </p:par>
                        <p:par>
                          <p:cTn id="119" fill="hold">
                            <p:stCondLst>
                              <p:cond delay="5500"/>
                            </p:stCondLst>
                            <p:childTnLst>
                              <p:par>
                                <p:cTn id="120" presetID="10" presetClass="exit" presetSubtype="0" fill="hold" grpId="1" nodeType="afterEffect">
                                  <p:stCondLst>
                                    <p:cond delay="0"/>
                                  </p:stCondLst>
                                  <p:childTnLst>
                                    <p:animEffect transition="out" filter="fade">
                                      <p:cBhvr>
                                        <p:cTn id="121" dur="500"/>
                                        <p:tgtEl>
                                          <p:spTgt spid="61"/>
                                        </p:tgtEl>
                                      </p:cBhvr>
                                    </p:animEffect>
                                    <p:set>
                                      <p:cBhvr>
                                        <p:cTn id="122" dur="1" fill="hold">
                                          <p:stCondLst>
                                            <p:cond delay="499"/>
                                          </p:stCondLst>
                                        </p:cTn>
                                        <p:tgtEl>
                                          <p:spTgt spid="61"/>
                                        </p:tgtEl>
                                        <p:attrNameLst>
                                          <p:attrName>style.visibility</p:attrName>
                                        </p:attrNameLst>
                                      </p:cBhvr>
                                      <p:to>
                                        <p:strVal val="hidden"/>
                                      </p:to>
                                    </p:set>
                                  </p:childTnLst>
                                </p:cTn>
                              </p:par>
                            </p:childTnLst>
                          </p:cTn>
                        </p:par>
                        <p:par>
                          <p:cTn id="123" fill="hold">
                            <p:stCondLst>
                              <p:cond delay="6000"/>
                            </p:stCondLst>
                            <p:childTnLst>
                              <p:par>
                                <p:cTn id="124" presetID="1" presetClass="entr" presetSubtype="0" fill="hold" nodeType="afterEffect">
                                  <p:stCondLst>
                                    <p:cond delay="0"/>
                                  </p:stCondLst>
                                  <p:childTnLst>
                                    <p:set>
                                      <p:cBhvr>
                                        <p:cTn id="125" dur="1" fill="hold">
                                          <p:stCondLst>
                                            <p:cond delay="0"/>
                                          </p:stCondLst>
                                        </p:cTn>
                                        <p:tgtEl>
                                          <p:spTgt spid="53"/>
                                        </p:tgtEl>
                                        <p:attrNameLst>
                                          <p:attrName>style.visibility</p:attrName>
                                        </p:attrNameLst>
                                      </p:cBhvr>
                                      <p:to>
                                        <p:strVal val="visible"/>
                                      </p:to>
                                    </p:set>
                                  </p:childTnLst>
                                </p:cTn>
                              </p:par>
                            </p:childTnLst>
                          </p:cTn>
                        </p:par>
                        <p:par>
                          <p:cTn id="126" fill="hold">
                            <p:stCondLst>
                              <p:cond delay="6000"/>
                            </p:stCondLst>
                            <p:childTnLst>
                              <p:par>
                                <p:cTn id="127" presetID="10" presetClass="exit" presetSubtype="0" fill="hold" grpId="1" nodeType="afterEffect">
                                  <p:stCondLst>
                                    <p:cond delay="0"/>
                                  </p:stCondLst>
                                  <p:childTnLst>
                                    <p:animEffect transition="out" filter="fade">
                                      <p:cBhvr>
                                        <p:cTn id="128" dur="500"/>
                                        <p:tgtEl>
                                          <p:spTgt spid="62"/>
                                        </p:tgtEl>
                                      </p:cBhvr>
                                    </p:animEffect>
                                    <p:set>
                                      <p:cBhvr>
                                        <p:cTn id="129" dur="1" fill="hold">
                                          <p:stCondLst>
                                            <p:cond delay="499"/>
                                          </p:stCondLst>
                                        </p:cTn>
                                        <p:tgtEl>
                                          <p:spTgt spid="62"/>
                                        </p:tgtEl>
                                        <p:attrNameLst>
                                          <p:attrName>style.visibility</p:attrName>
                                        </p:attrNameLst>
                                      </p:cBhvr>
                                      <p:to>
                                        <p:strVal val="hidden"/>
                                      </p:to>
                                    </p:set>
                                  </p:childTnLst>
                                </p:cTn>
                              </p:par>
                            </p:childTnLst>
                          </p:cTn>
                        </p:par>
                        <p:par>
                          <p:cTn id="130" fill="hold">
                            <p:stCondLst>
                              <p:cond delay="6500"/>
                            </p:stCondLst>
                            <p:childTnLst>
                              <p:par>
                                <p:cTn id="131" presetID="1" presetClass="entr" presetSubtype="0" fill="hold" nodeType="afterEffect">
                                  <p:stCondLst>
                                    <p:cond delay="0"/>
                                  </p:stCondLst>
                                  <p:childTnLst>
                                    <p:set>
                                      <p:cBhvr>
                                        <p:cTn id="132" dur="1" fill="hold">
                                          <p:stCondLst>
                                            <p:cond delay="0"/>
                                          </p:stCondLst>
                                        </p:cTn>
                                        <p:tgtEl>
                                          <p:spTgt spid="52"/>
                                        </p:tgtEl>
                                        <p:attrNameLst>
                                          <p:attrName>style.visibility</p:attrName>
                                        </p:attrNameLst>
                                      </p:cBhvr>
                                      <p:to>
                                        <p:strVal val="visible"/>
                                      </p:to>
                                    </p:set>
                                  </p:childTnLst>
                                </p:cTn>
                              </p:par>
                            </p:childTnLst>
                          </p:cTn>
                        </p:par>
                        <p:par>
                          <p:cTn id="133" fill="hold">
                            <p:stCondLst>
                              <p:cond delay="6500"/>
                            </p:stCondLst>
                            <p:childTnLst>
                              <p:par>
                                <p:cTn id="134" presetID="10" presetClass="exit" presetSubtype="0" fill="hold" grpId="1" nodeType="afterEffect">
                                  <p:stCondLst>
                                    <p:cond delay="0"/>
                                  </p:stCondLst>
                                  <p:childTnLst>
                                    <p:animEffect transition="out" filter="fade">
                                      <p:cBhvr>
                                        <p:cTn id="135" dur="500"/>
                                        <p:tgtEl>
                                          <p:spTgt spid="66"/>
                                        </p:tgtEl>
                                      </p:cBhvr>
                                    </p:animEffect>
                                    <p:set>
                                      <p:cBhvr>
                                        <p:cTn id="136" dur="1" fill="hold">
                                          <p:stCondLst>
                                            <p:cond delay="499"/>
                                          </p:stCondLst>
                                        </p:cTn>
                                        <p:tgtEl>
                                          <p:spTgt spid="66"/>
                                        </p:tgtEl>
                                        <p:attrNameLst>
                                          <p:attrName>style.visibility</p:attrName>
                                        </p:attrNameLst>
                                      </p:cBhvr>
                                      <p:to>
                                        <p:strVal val="hidden"/>
                                      </p:to>
                                    </p:set>
                                  </p:childTnLst>
                                </p:cTn>
                              </p:par>
                            </p:childTnLst>
                          </p:cTn>
                        </p:par>
                        <p:par>
                          <p:cTn id="137" fill="hold">
                            <p:stCondLst>
                              <p:cond delay="7000"/>
                            </p:stCondLst>
                            <p:childTnLst>
                              <p:par>
                                <p:cTn id="138" presetID="1" presetClass="entr" presetSubtype="0" fill="hold" nodeType="afterEffect">
                                  <p:stCondLst>
                                    <p:cond delay="0"/>
                                  </p:stCondLst>
                                  <p:childTnLst>
                                    <p:set>
                                      <p:cBhvr>
                                        <p:cTn id="139"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0"/>
            <a:ext cx="9144000" cy="6858000"/>
          </a:xfrm>
          <a:prstGeom prst="rect">
            <a:avLst/>
          </a:prstGeom>
          <a:solidFill>
            <a:srgbClr val="FFFF66">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3"/>
          <p:cNvSpPr>
            <a:spLocks noGrp="1" noChangeArrowheads="1"/>
          </p:cNvSpPr>
          <p:nvPr>
            <p:ph type="ctrTitle"/>
          </p:nvPr>
        </p:nvSpPr>
        <p:spPr>
          <a:xfrm>
            <a:off x="0" y="0"/>
            <a:ext cx="6227763" cy="1008062"/>
          </a:xfrm>
        </p:spPr>
        <p:txBody>
          <a:bodyPr/>
          <a:lstStyle/>
          <a:p>
            <a:pPr algn="l"/>
            <a:r>
              <a:rPr lang="en-AU" sz="3600" dirty="0"/>
              <a:t>   </a:t>
            </a:r>
          </a:p>
        </p:txBody>
      </p:sp>
      <p:sp>
        <p:nvSpPr>
          <p:cNvPr id="54276" name="Rectangle 4"/>
          <p:cNvSpPr>
            <a:spLocks noGrp="1" noChangeArrowheads="1"/>
          </p:cNvSpPr>
          <p:nvPr>
            <p:ph type="subTitle" idx="1"/>
          </p:nvPr>
        </p:nvSpPr>
        <p:spPr>
          <a:xfrm>
            <a:off x="285720" y="642918"/>
            <a:ext cx="3929090" cy="1357322"/>
          </a:xfrm>
        </p:spPr>
        <p:txBody>
          <a:bodyPr>
            <a:normAutofit fontScale="92500" lnSpcReduction="20000"/>
          </a:bodyPr>
          <a:lstStyle/>
          <a:p>
            <a:r>
              <a:rPr lang="en-US" dirty="0"/>
              <a:t>The mange medicine kills the mites </a:t>
            </a:r>
          </a:p>
          <a:p>
            <a:r>
              <a:rPr lang="en-US" dirty="0"/>
              <a:t>but doesn’t kill the eggs</a:t>
            </a:r>
          </a:p>
        </p:txBody>
      </p:sp>
      <p:pic>
        <p:nvPicPr>
          <p:cNvPr id="3075"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0120152">
            <a:off x="4047065" y="3580651"/>
            <a:ext cx="1679428" cy="1367860"/>
          </a:xfrm>
          <a:prstGeom prst="rect">
            <a:avLst/>
          </a:prstGeom>
          <a:noFill/>
        </p:spPr>
      </p:pic>
      <p:pic>
        <p:nvPicPr>
          <p:cNvPr id="6"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0120152">
            <a:off x="760918" y="4937973"/>
            <a:ext cx="1679428" cy="1367860"/>
          </a:xfrm>
          <a:prstGeom prst="rect">
            <a:avLst/>
          </a:prstGeom>
          <a:noFill/>
        </p:spPr>
      </p:pic>
      <p:pic>
        <p:nvPicPr>
          <p:cNvPr id="7"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0120152">
            <a:off x="6047329" y="5338490"/>
            <a:ext cx="1679428" cy="1367860"/>
          </a:xfrm>
          <a:prstGeom prst="rect">
            <a:avLst/>
          </a:prstGeom>
          <a:noFill/>
        </p:spPr>
      </p:pic>
      <p:pic>
        <p:nvPicPr>
          <p:cNvPr id="8"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0120152">
            <a:off x="4975760" y="866006"/>
            <a:ext cx="1679428" cy="1367860"/>
          </a:xfrm>
          <a:prstGeom prst="rect">
            <a:avLst/>
          </a:prstGeom>
          <a:noFill/>
        </p:spPr>
      </p:pic>
      <p:pic>
        <p:nvPicPr>
          <p:cNvPr id="9"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0120152">
            <a:off x="1046669" y="2151891"/>
            <a:ext cx="1679428" cy="1367860"/>
          </a:xfrm>
          <a:prstGeom prst="rect">
            <a:avLst/>
          </a:prstGeom>
          <a:noFill/>
        </p:spPr>
      </p:pic>
      <p:pic>
        <p:nvPicPr>
          <p:cNvPr id="10"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0120152">
            <a:off x="7346564" y="1651824"/>
            <a:ext cx="1679428" cy="1367860"/>
          </a:xfrm>
          <a:prstGeom prst="rect">
            <a:avLst/>
          </a:prstGeom>
          <a:noFill/>
        </p:spPr>
      </p:pic>
      <p:sp>
        <p:nvSpPr>
          <p:cNvPr id="11" name="Oval 10"/>
          <p:cNvSpPr/>
          <p:nvPr/>
        </p:nvSpPr>
        <p:spPr>
          <a:xfrm>
            <a:off x="1000100" y="3714752"/>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0034" y="3357562"/>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28596" y="3929066"/>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00562" y="1785926"/>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43306" y="4500570"/>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29256" y="5929330"/>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86314" y="6215082"/>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715008" y="6215082"/>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57752" y="2143116"/>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509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0"/>
            <a:ext cx="9144000" cy="6858000"/>
          </a:xfrm>
          <a:prstGeom prst="rect">
            <a:avLst/>
          </a:prstGeom>
          <a:solidFill>
            <a:srgbClr val="FFFF66">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3"/>
          <p:cNvSpPr>
            <a:spLocks noGrp="1" noChangeArrowheads="1"/>
          </p:cNvSpPr>
          <p:nvPr>
            <p:ph type="ctrTitle"/>
          </p:nvPr>
        </p:nvSpPr>
        <p:spPr>
          <a:xfrm>
            <a:off x="0" y="0"/>
            <a:ext cx="6227763" cy="1008062"/>
          </a:xfrm>
        </p:spPr>
        <p:txBody>
          <a:bodyPr/>
          <a:lstStyle/>
          <a:p>
            <a:pPr algn="l"/>
            <a:r>
              <a:rPr lang="en-AU" sz="3600" dirty="0"/>
              <a:t>   </a:t>
            </a:r>
          </a:p>
        </p:txBody>
      </p:sp>
      <p:sp>
        <p:nvSpPr>
          <p:cNvPr id="20" name="Subtitle 19"/>
          <p:cNvSpPr>
            <a:spLocks noGrp="1"/>
          </p:cNvSpPr>
          <p:nvPr>
            <p:ph type="subTitle" idx="1"/>
          </p:nvPr>
        </p:nvSpPr>
        <p:spPr/>
        <p:txBody>
          <a:bodyPr/>
          <a:lstStyle/>
          <a:p>
            <a:endParaRPr lang="en-US"/>
          </a:p>
        </p:txBody>
      </p:sp>
      <p:pic>
        <p:nvPicPr>
          <p:cNvPr id="3075"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0120152">
            <a:off x="4047065" y="3580651"/>
            <a:ext cx="1679428" cy="1367860"/>
          </a:xfrm>
          <a:prstGeom prst="rect">
            <a:avLst/>
          </a:prstGeom>
          <a:noFill/>
        </p:spPr>
      </p:pic>
      <p:pic>
        <p:nvPicPr>
          <p:cNvPr id="6"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0120152">
            <a:off x="760918" y="4937973"/>
            <a:ext cx="1679428" cy="1367860"/>
          </a:xfrm>
          <a:prstGeom prst="rect">
            <a:avLst/>
          </a:prstGeom>
          <a:noFill/>
        </p:spPr>
      </p:pic>
      <p:pic>
        <p:nvPicPr>
          <p:cNvPr id="7"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0120152">
            <a:off x="6047329" y="5338490"/>
            <a:ext cx="1679428" cy="1367860"/>
          </a:xfrm>
          <a:prstGeom prst="rect">
            <a:avLst/>
          </a:prstGeom>
          <a:noFill/>
        </p:spPr>
      </p:pic>
      <p:pic>
        <p:nvPicPr>
          <p:cNvPr id="8"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0120152">
            <a:off x="4975760" y="866006"/>
            <a:ext cx="1679428" cy="1367860"/>
          </a:xfrm>
          <a:prstGeom prst="rect">
            <a:avLst/>
          </a:prstGeom>
          <a:noFill/>
        </p:spPr>
      </p:pic>
      <p:pic>
        <p:nvPicPr>
          <p:cNvPr id="9"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0120152">
            <a:off x="1046669" y="2151891"/>
            <a:ext cx="1679428" cy="1367860"/>
          </a:xfrm>
          <a:prstGeom prst="rect">
            <a:avLst/>
          </a:prstGeom>
          <a:noFill/>
        </p:spPr>
      </p:pic>
      <p:pic>
        <p:nvPicPr>
          <p:cNvPr id="10"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0120152">
            <a:off x="7346564" y="1651824"/>
            <a:ext cx="1679428" cy="1367860"/>
          </a:xfrm>
          <a:prstGeom prst="rect">
            <a:avLst/>
          </a:prstGeom>
          <a:noFill/>
        </p:spPr>
      </p:pic>
      <p:sp>
        <p:nvSpPr>
          <p:cNvPr id="11" name="Oval 10"/>
          <p:cNvSpPr/>
          <p:nvPr/>
        </p:nvSpPr>
        <p:spPr>
          <a:xfrm>
            <a:off x="1000100" y="3714752"/>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0034" y="3357562"/>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28596" y="3929066"/>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00562" y="1785926"/>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43306" y="4500570"/>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29256" y="5929330"/>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86314" y="6215082"/>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715008" y="6215082"/>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57752" y="2143116"/>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4"/>
          <p:cNvSpPr txBox="1">
            <a:spLocks noChangeArrowheads="1"/>
          </p:cNvSpPr>
          <p:nvPr/>
        </p:nvSpPr>
        <p:spPr>
          <a:xfrm>
            <a:off x="285720" y="642918"/>
            <a:ext cx="3929090" cy="1357322"/>
          </a:xfrm>
          <a:prstGeom prst="rect">
            <a:avLst/>
          </a:prstGeom>
        </p:spPr>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a:ln>
                  <a:noFill/>
                </a:ln>
                <a:solidFill>
                  <a:schemeClr val="tx1">
                    <a:tint val="75000"/>
                  </a:schemeClr>
                </a:solidFill>
                <a:effectLst/>
                <a:uLnTx/>
                <a:uFillTx/>
                <a:latin typeface="+mn-lt"/>
                <a:ea typeface="+mn-ea"/>
                <a:cs typeface="+mn-cs"/>
              </a:rPr>
              <a:t>The mange medicine kills the mites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a:ln>
                  <a:noFill/>
                </a:ln>
                <a:solidFill>
                  <a:schemeClr val="tx1">
                    <a:tint val="75000"/>
                  </a:schemeClr>
                </a:solidFill>
                <a:effectLst/>
                <a:uLnTx/>
                <a:uFillTx/>
                <a:latin typeface="+mn-lt"/>
                <a:ea typeface="+mn-ea"/>
                <a:cs typeface="+mn-cs"/>
              </a:rPr>
              <a:t>but doesn’t kill the eggs</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8283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nodeType="afterEffect">
                                  <p:stCondLst>
                                    <p:cond delay="500"/>
                                  </p:stCondLst>
                                  <p:childTnLst>
                                    <p:set>
                                      <p:cBhvr>
                                        <p:cTn id="9" dur="1" fill="hold">
                                          <p:stCondLst>
                                            <p:cond delay="0"/>
                                          </p:stCondLst>
                                        </p:cTn>
                                        <p:tgtEl>
                                          <p:spTgt spid="3075"/>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par>
                          <p:cTn id="12" fill="hold">
                            <p:stCondLst>
                              <p:cond delay="500"/>
                            </p:stCondLst>
                            <p:childTnLst>
                              <p:par>
                                <p:cTn id="13" presetID="1" presetClass="exit" presetSubtype="0" fill="hold" nodeType="afterEffect">
                                  <p:stCondLst>
                                    <p:cond delay="50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par>
                          <p:cTn id="17" fill="hold">
                            <p:stCondLst>
                              <p:cond delay="1000"/>
                            </p:stCondLst>
                            <p:childTnLst>
                              <p:par>
                                <p:cTn id="18" presetID="1" presetClass="exit" presetSubtype="0" fill="hold" nodeType="afterEffect">
                                  <p:stCondLst>
                                    <p:cond delay="500"/>
                                  </p:stCondLst>
                                  <p:childTnLst>
                                    <p:set>
                                      <p:cBhvr>
                                        <p:cTn id="19"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0"/>
            <a:ext cx="9144000" cy="6858000"/>
          </a:xfrm>
          <a:prstGeom prst="rect">
            <a:avLst/>
          </a:prstGeom>
          <a:solidFill>
            <a:srgbClr val="FFFF66">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3"/>
          <p:cNvSpPr>
            <a:spLocks noGrp="1" noChangeArrowheads="1"/>
          </p:cNvSpPr>
          <p:nvPr>
            <p:ph type="ctrTitle"/>
          </p:nvPr>
        </p:nvSpPr>
        <p:spPr>
          <a:xfrm>
            <a:off x="0" y="0"/>
            <a:ext cx="6227763" cy="1008062"/>
          </a:xfrm>
        </p:spPr>
        <p:txBody>
          <a:bodyPr/>
          <a:lstStyle/>
          <a:p>
            <a:pPr algn="l"/>
            <a:r>
              <a:rPr lang="en-AU" sz="3600" dirty="0"/>
              <a:t>   </a:t>
            </a:r>
          </a:p>
        </p:txBody>
      </p:sp>
      <p:sp>
        <p:nvSpPr>
          <p:cNvPr id="54276" name="Rectangle 4"/>
          <p:cNvSpPr>
            <a:spLocks noGrp="1" noChangeArrowheads="1"/>
          </p:cNvSpPr>
          <p:nvPr>
            <p:ph type="subTitle" idx="1"/>
          </p:nvPr>
        </p:nvSpPr>
        <p:spPr>
          <a:xfrm>
            <a:off x="785786" y="642918"/>
            <a:ext cx="3429024" cy="1252534"/>
          </a:xfrm>
        </p:spPr>
        <p:txBody>
          <a:bodyPr>
            <a:normAutofit/>
          </a:bodyPr>
          <a:lstStyle/>
          <a:p>
            <a:r>
              <a:rPr lang="en-US" dirty="0"/>
              <a:t>The eggs will hatch making more mites</a:t>
            </a:r>
          </a:p>
        </p:txBody>
      </p:sp>
      <p:pic>
        <p:nvPicPr>
          <p:cNvPr id="9"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2438837">
            <a:off x="1486389" y="3145912"/>
            <a:ext cx="820622" cy="668380"/>
          </a:xfrm>
          <a:prstGeom prst="rect">
            <a:avLst/>
          </a:prstGeom>
          <a:noFill/>
        </p:spPr>
      </p:pic>
      <p:pic>
        <p:nvPicPr>
          <p:cNvPr id="21"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4731095">
            <a:off x="486259" y="2574408"/>
            <a:ext cx="820622" cy="668380"/>
          </a:xfrm>
          <a:prstGeom prst="rect">
            <a:avLst/>
          </a:prstGeom>
          <a:noFill/>
        </p:spPr>
      </p:pic>
      <p:pic>
        <p:nvPicPr>
          <p:cNvPr id="22"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480828">
            <a:off x="4272473" y="5574802"/>
            <a:ext cx="820622" cy="668380"/>
          </a:xfrm>
          <a:prstGeom prst="rect">
            <a:avLst/>
          </a:prstGeom>
          <a:noFill/>
        </p:spPr>
      </p:pic>
      <p:pic>
        <p:nvPicPr>
          <p:cNvPr id="23"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6762838">
            <a:off x="843447" y="4288919"/>
            <a:ext cx="820622" cy="668380"/>
          </a:xfrm>
          <a:prstGeom prst="rect">
            <a:avLst/>
          </a:prstGeom>
          <a:noFill/>
        </p:spPr>
      </p:pic>
      <p:pic>
        <p:nvPicPr>
          <p:cNvPr id="24"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3300154">
            <a:off x="5986985" y="5860556"/>
            <a:ext cx="820622" cy="668380"/>
          </a:xfrm>
          <a:prstGeom prst="rect">
            <a:avLst/>
          </a:prstGeom>
          <a:noFill/>
        </p:spPr>
      </p:pic>
      <p:pic>
        <p:nvPicPr>
          <p:cNvPr id="25"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0120152">
            <a:off x="5629794" y="4931862"/>
            <a:ext cx="820622" cy="668380"/>
          </a:xfrm>
          <a:prstGeom prst="rect">
            <a:avLst/>
          </a:prstGeom>
          <a:noFill/>
        </p:spPr>
      </p:pic>
      <p:pic>
        <p:nvPicPr>
          <p:cNvPr id="26"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7099888">
            <a:off x="5201167" y="1860027"/>
            <a:ext cx="820622" cy="668380"/>
          </a:xfrm>
          <a:prstGeom prst="rect">
            <a:avLst/>
          </a:prstGeom>
          <a:noFill/>
        </p:spPr>
      </p:pic>
      <p:pic>
        <p:nvPicPr>
          <p:cNvPr id="27"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989445">
            <a:off x="4701099" y="1145648"/>
            <a:ext cx="820622" cy="668380"/>
          </a:xfrm>
          <a:prstGeom prst="rect">
            <a:avLst/>
          </a:prstGeom>
          <a:noFill/>
        </p:spPr>
      </p:pic>
      <p:pic>
        <p:nvPicPr>
          <p:cNvPr id="28"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20904711">
            <a:off x="3915282" y="3931730"/>
            <a:ext cx="820622" cy="668380"/>
          </a:xfrm>
          <a:prstGeom prst="rect">
            <a:avLst/>
          </a:prstGeom>
          <a:noFill/>
        </p:spPr>
      </p:pic>
      <p:grpSp>
        <p:nvGrpSpPr>
          <p:cNvPr id="47" name="Group 46"/>
          <p:cNvGrpSpPr/>
          <p:nvPr/>
        </p:nvGrpSpPr>
        <p:grpSpPr>
          <a:xfrm>
            <a:off x="4714876" y="6143644"/>
            <a:ext cx="285719" cy="400072"/>
            <a:chOff x="2069859" y="3088768"/>
            <a:chExt cx="1643074" cy="2240502"/>
          </a:xfrm>
        </p:grpSpPr>
        <p:sp>
          <p:nvSpPr>
            <p:cNvPr id="48" name="Oval 47"/>
            <p:cNvSpPr/>
            <p:nvPr/>
          </p:nvSpPr>
          <p:spPr>
            <a:xfrm>
              <a:off x="2069859" y="3088768"/>
              <a:ext cx="1643074" cy="22405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ightning Bolt 48"/>
            <p:cNvSpPr/>
            <p:nvPr/>
          </p:nvSpPr>
          <p:spPr>
            <a:xfrm rot="17662133">
              <a:off x="2091810" y="3875688"/>
              <a:ext cx="1554525" cy="88979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3643306" y="4429132"/>
            <a:ext cx="285719" cy="400072"/>
            <a:chOff x="2069859" y="3088768"/>
            <a:chExt cx="1643074" cy="2240502"/>
          </a:xfrm>
        </p:grpSpPr>
        <p:sp>
          <p:nvSpPr>
            <p:cNvPr id="54" name="Oval 53"/>
            <p:cNvSpPr/>
            <p:nvPr/>
          </p:nvSpPr>
          <p:spPr>
            <a:xfrm>
              <a:off x="2069859" y="3088768"/>
              <a:ext cx="1643074" cy="22405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ightning Bolt 54"/>
            <p:cNvSpPr/>
            <p:nvPr/>
          </p:nvSpPr>
          <p:spPr>
            <a:xfrm rot="17662133">
              <a:off x="2091810" y="3875688"/>
              <a:ext cx="1554525" cy="88979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p:cNvSpPr/>
          <p:nvPr/>
        </p:nvSpPr>
        <p:spPr>
          <a:xfrm>
            <a:off x="1142976" y="3714752"/>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1142976" y="3643314"/>
            <a:ext cx="285719" cy="400072"/>
            <a:chOff x="2069859" y="3088768"/>
            <a:chExt cx="1643074" cy="2240502"/>
          </a:xfrm>
        </p:grpSpPr>
        <p:sp>
          <p:nvSpPr>
            <p:cNvPr id="60" name="Oval 59"/>
            <p:cNvSpPr/>
            <p:nvPr/>
          </p:nvSpPr>
          <p:spPr>
            <a:xfrm>
              <a:off x="2069859" y="3088768"/>
              <a:ext cx="1643074" cy="22405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ghtning Bolt 60"/>
            <p:cNvSpPr/>
            <p:nvPr/>
          </p:nvSpPr>
          <p:spPr>
            <a:xfrm rot="17662133">
              <a:off x="2091810" y="3875688"/>
              <a:ext cx="1554525" cy="88979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Oval 66"/>
          <p:cNvSpPr/>
          <p:nvPr/>
        </p:nvSpPr>
        <p:spPr>
          <a:xfrm>
            <a:off x="428596" y="4000504"/>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428596" y="3357562"/>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28596" y="3357562"/>
            <a:ext cx="285719" cy="400072"/>
            <a:chOff x="2069859" y="3088768"/>
            <a:chExt cx="1643074" cy="2240502"/>
          </a:xfrm>
        </p:grpSpPr>
        <p:sp>
          <p:nvSpPr>
            <p:cNvPr id="64" name="Oval 63"/>
            <p:cNvSpPr/>
            <p:nvPr/>
          </p:nvSpPr>
          <p:spPr>
            <a:xfrm>
              <a:off x="2069859" y="3088768"/>
              <a:ext cx="1643074" cy="22405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ghtning Bolt 64"/>
            <p:cNvSpPr/>
            <p:nvPr/>
          </p:nvSpPr>
          <p:spPr>
            <a:xfrm rot="17662133">
              <a:off x="2091810" y="3875688"/>
              <a:ext cx="1554525" cy="88979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a:off x="4429124" y="1714488"/>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428596" y="4000504"/>
            <a:ext cx="285719" cy="400072"/>
            <a:chOff x="2069859" y="3088768"/>
            <a:chExt cx="1643074" cy="2240502"/>
          </a:xfrm>
        </p:grpSpPr>
        <p:sp>
          <p:nvSpPr>
            <p:cNvPr id="35" name="Oval 34"/>
            <p:cNvSpPr/>
            <p:nvPr/>
          </p:nvSpPr>
          <p:spPr>
            <a:xfrm>
              <a:off x="2069859" y="3088768"/>
              <a:ext cx="1643074" cy="22405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ightning Bolt 35"/>
            <p:cNvSpPr/>
            <p:nvPr/>
          </p:nvSpPr>
          <p:spPr>
            <a:xfrm rot="17662133">
              <a:off x="2091810" y="3875688"/>
              <a:ext cx="1554525" cy="88979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p:nvPr/>
        </p:nvSpPr>
        <p:spPr>
          <a:xfrm>
            <a:off x="4857752" y="2214554"/>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429124" y="1714488"/>
            <a:ext cx="285719" cy="400072"/>
            <a:chOff x="2069859" y="3088768"/>
            <a:chExt cx="1643074" cy="2240502"/>
          </a:xfrm>
        </p:grpSpPr>
        <p:sp>
          <p:nvSpPr>
            <p:cNvPr id="57" name="Oval 56"/>
            <p:cNvSpPr/>
            <p:nvPr/>
          </p:nvSpPr>
          <p:spPr>
            <a:xfrm>
              <a:off x="2069859" y="3088768"/>
              <a:ext cx="1643074" cy="22405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ightning Bolt 57"/>
            <p:cNvSpPr/>
            <p:nvPr/>
          </p:nvSpPr>
          <p:spPr>
            <a:xfrm rot="17662133">
              <a:off x="2091810" y="3875688"/>
              <a:ext cx="1554525" cy="88979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857752" y="2214554"/>
            <a:ext cx="285719" cy="400072"/>
            <a:chOff x="2069859" y="3088768"/>
            <a:chExt cx="1643074" cy="2240502"/>
          </a:xfrm>
        </p:grpSpPr>
        <p:sp>
          <p:nvSpPr>
            <p:cNvPr id="51" name="Oval 50"/>
            <p:cNvSpPr/>
            <p:nvPr/>
          </p:nvSpPr>
          <p:spPr>
            <a:xfrm>
              <a:off x="2069859" y="3088768"/>
              <a:ext cx="1643074" cy="22405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ightning Bolt 51"/>
            <p:cNvSpPr/>
            <p:nvPr/>
          </p:nvSpPr>
          <p:spPr>
            <a:xfrm rot="17662133">
              <a:off x="2091810" y="3875688"/>
              <a:ext cx="1554525" cy="88979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Oval 69"/>
          <p:cNvSpPr/>
          <p:nvPr/>
        </p:nvSpPr>
        <p:spPr>
          <a:xfrm>
            <a:off x="5429256" y="5929330"/>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5429289" y="5857892"/>
            <a:ext cx="285719" cy="400072"/>
            <a:chOff x="2069859" y="3088768"/>
            <a:chExt cx="1643074" cy="2240502"/>
          </a:xfrm>
        </p:grpSpPr>
        <p:sp>
          <p:nvSpPr>
            <p:cNvPr id="45" name="Oval 44"/>
            <p:cNvSpPr/>
            <p:nvPr/>
          </p:nvSpPr>
          <p:spPr>
            <a:xfrm>
              <a:off x="2069859" y="3088768"/>
              <a:ext cx="1643074" cy="22405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ightning Bolt 45"/>
            <p:cNvSpPr/>
            <p:nvPr/>
          </p:nvSpPr>
          <p:spPr>
            <a:xfrm rot="17662133">
              <a:off x="2091810" y="3875688"/>
              <a:ext cx="1554525" cy="88979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Oval 70"/>
          <p:cNvSpPr/>
          <p:nvPr/>
        </p:nvSpPr>
        <p:spPr>
          <a:xfrm>
            <a:off x="5715008" y="6215082"/>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5715041" y="6215082"/>
            <a:ext cx="285719" cy="400072"/>
            <a:chOff x="2069859" y="3088768"/>
            <a:chExt cx="1643074" cy="2240502"/>
          </a:xfrm>
        </p:grpSpPr>
        <p:sp>
          <p:nvSpPr>
            <p:cNvPr id="41" name="Oval 40"/>
            <p:cNvSpPr/>
            <p:nvPr/>
          </p:nvSpPr>
          <p:spPr>
            <a:xfrm>
              <a:off x="2069859" y="3088768"/>
              <a:ext cx="1643074" cy="22405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ightning Bolt 41"/>
            <p:cNvSpPr/>
            <p:nvPr/>
          </p:nvSpPr>
          <p:spPr>
            <a:xfrm rot="17662133">
              <a:off x="2091811" y="3875687"/>
              <a:ext cx="1554528" cy="889789"/>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70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p:cNvSpPr/>
          <p:nvPr/>
        </p:nvSpPr>
        <p:spPr>
          <a:xfrm>
            <a:off x="4786314" y="6215082"/>
            <a:ext cx="285752" cy="35719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0" y="0"/>
            <a:ext cx="9144000" cy="6858000"/>
          </a:xfrm>
          <a:prstGeom prst="rect">
            <a:avLst/>
          </a:prstGeom>
          <a:solidFill>
            <a:srgbClr val="FFFF66">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3"/>
          <p:cNvSpPr>
            <a:spLocks noGrp="1" noChangeArrowheads="1"/>
          </p:cNvSpPr>
          <p:nvPr>
            <p:ph type="ctrTitle"/>
          </p:nvPr>
        </p:nvSpPr>
        <p:spPr>
          <a:xfrm>
            <a:off x="0" y="0"/>
            <a:ext cx="6227763" cy="1008062"/>
          </a:xfrm>
        </p:spPr>
        <p:txBody>
          <a:bodyPr/>
          <a:lstStyle/>
          <a:p>
            <a:pPr algn="l"/>
            <a:r>
              <a:rPr lang="en-AU" sz="3600" dirty="0"/>
              <a:t>   </a:t>
            </a:r>
          </a:p>
        </p:txBody>
      </p:sp>
      <p:sp>
        <p:nvSpPr>
          <p:cNvPr id="54276" name="Rectangle 4"/>
          <p:cNvSpPr>
            <a:spLocks noGrp="1" noChangeArrowheads="1"/>
          </p:cNvSpPr>
          <p:nvPr>
            <p:ph type="subTitle" idx="1"/>
          </p:nvPr>
        </p:nvSpPr>
        <p:spPr>
          <a:xfrm>
            <a:off x="785786" y="642918"/>
            <a:ext cx="3429024" cy="1252534"/>
          </a:xfrm>
        </p:spPr>
        <p:txBody>
          <a:bodyPr>
            <a:normAutofit fontScale="92500" lnSpcReduction="20000"/>
          </a:bodyPr>
          <a:lstStyle/>
          <a:p>
            <a:r>
              <a:rPr lang="en-US" dirty="0"/>
              <a:t>So we need to get rid of the eggs before they hatch</a:t>
            </a:r>
          </a:p>
        </p:txBody>
      </p:sp>
      <p:pic>
        <p:nvPicPr>
          <p:cNvPr id="9"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2438837">
            <a:off x="1486389" y="3145912"/>
            <a:ext cx="820622" cy="668380"/>
          </a:xfrm>
          <a:prstGeom prst="rect">
            <a:avLst/>
          </a:prstGeom>
          <a:noFill/>
        </p:spPr>
      </p:pic>
      <p:pic>
        <p:nvPicPr>
          <p:cNvPr id="21"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4731095">
            <a:off x="486259" y="2574408"/>
            <a:ext cx="820622" cy="668380"/>
          </a:xfrm>
          <a:prstGeom prst="rect">
            <a:avLst/>
          </a:prstGeom>
          <a:noFill/>
        </p:spPr>
      </p:pic>
      <p:pic>
        <p:nvPicPr>
          <p:cNvPr id="22"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480828">
            <a:off x="4272473" y="5574802"/>
            <a:ext cx="820622" cy="668380"/>
          </a:xfrm>
          <a:prstGeom prst="rect">
            <a:avLst/>
          </a:prstGeom>
          <a:noFill/>
        </p:spPr>
      </p:pic>
      <p:pic>
        <p:nvPicPr>
          <p:cNvPr id="23"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6762838">
            <a:off x="843447" y="4288919"/>
            <a:ext cx="820622" cy="668380"/>
          </a:xfrm>
          <a:prstGeom prst="rect">
            <a:avLst/>
          </a:prstGeom>
          <a:noFill/>
        </p:spPr>
      </p:pic>
      <p:pic>
        <p:nvPicPr>
          <p:cNvPr id="24"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3300154">
            <a:off x="5986985" y="5860556"/>
            <a:ext cx="820622" cy="668380"/>
          </a:xfrm>
          <a:prstGeom prst="rect">
            <a:avLst/>
          </a:prstGeom>
          <a:noFill/>
        </p:spPr>
      </p:pic>
      <p:pic>
        <p:nvPicPr>
          <p:cNvPr id="25"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0120152">
            <a:off x="5629794" y="4931862"/>
            <a:ext cx="820622" cy="668380"/>
          </a:xfrm>
          <a:prstGeom prst="rect">
            <a:avLst/>
          </a:prstGeom>
          <a:noFill/>
        </p:spPr>
      </p:pic>
      <p:pic>
        <p:nvPicPr>
          <p:cNvPr id="26"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7099888">
            <a:off x="5201167" y="1860027"/>
            <a:ext cx="820622" cy="668380"/>
          </a:xfrm>
          <a:prstGeom prst="rect">
            <a:avLst/>
          </a:prstGeom>
          <a:noFill/>
        </p:spPr>
      </p:pic>
      <p:pic>
        <p:nvPicPr>
          <p:cNvPr id="27"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1989445">
            <a:off x="4701099" y="1145648"/>
            <a:ext cx="820622" cy="668380"/>
          </a:xfrm>
          <a:prstGeom prst="rect">
            <a:avLst/>
          </a:prstGeom>
          <a:noFill/>
        </p:spPr>
      </p:pic>
      <p:pic>
        <p:nvPicPr>
          <p:cNvPr id="28" name="Picture 3" descr="C:\Documents and Settings\Sophie Constable\My Documents\PhD\population control simulations\sarcoptes.bmp"/>
          <p:cNvPicPr>
            <a:picLocks noChangeAspect="1" noChangeArrowheads="1"/>
          </p:cNvPicPr>
          <p:nvPr/>
        </p:nvPicPr>
        <p:blipFill>
          <a:blip r:embed="rId3" cstate="print"/>
          <a:srcRect/>
          <a:stretch>
            <a:fillRect/>
          </a:stretch>
        </p:blipFill>
        <p:spPr bwMode="auto">
          <a:xfrm rot="20904711">
            <a:off x="3915282" y="3931730"/>
            <a:ext cx="820622" cy="668380"/>
          </a:xfrm>
          <a:prstGeom prst="rect">
            <a:avLst/>
          </a:prstGeom>
          <a:noFill/>
        </p:spPr>
      </p:pic>
      <p:grpSp>
        <p:nvGrpSpPr>
          <p:cNvPr id="2" name="Group 33"/>
          <p:cNvGrpSpPr/>
          <p:nvPr/>
        </p:nvGrpSpPr>
        <p:grpSpPr>
          <a:xfrm>
            <a:off x="428596" y="4000504"/>
            <a:ext cx="285719" cy="400072"/>
            <a:chOff x="2069859" y="3088768"/>
            <a:chExt cx="1643074" cy="2240502"/>
          </a:xfrm>
        </p:grpSpPr>
        <p:sp>
          <p:nvSpPr>
            <p:cNvPr id="35" name="Oval 34"/>
            <p:cNvSpPr/>
            <p:nvPr/>
          </p:nvSpPr>
          <p:spPr>
            <a:xfrm>
              <a:off x="2069859" y="3088768"/>
              <a:ext cx="1643074" cy="22405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ightning Bolt 35"/>
            <p:cNvSpPr/>
            <p:nvPr/>
          </p:nvSpPr>
          <p:spPr>
            <a:xfrm rot="17662133">
              <a:off x="2091810" y="3875688"/>
              <a:ext cx="1554525" cy="88979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36"/>
          <p:cNvGrpSpPr/>
          <p:nvPr/>
        </p:nvGrpSpPr>
        <p:grpSpPr>
          <a:xfrm>
            <a:off x="428596" y="3357562"/>
            <a:ext cx="355379" cy="471510"/>
            <a:chOff x="2069859" y="3088768"/>
            <a:chExt cx="1643074" cy="2240502"/>
          </a:xfrm>
        </p:grpSpPr>
        <p:sp>
          <p:nvSpPr>
            <p:cNvPr id="38" name="Oval 37"/>
            <p:cNvSpPr/>
            <p:nvPr/>
          </p:nvSpPr>
          <p:spPr>
            <a:xfrm>
              <a:off x="2069859" y="3088768"/>
              <a:ext cx="1643074" cy="22405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ightning Bolt 38"/>
            <p:cNvSpPr/>
            <p:nvPr/>
          </p:nvSpPr>
          <p:spPr>
            <a:xfrm rot="17662133">
              <a:off x="2091810" y="3875688"/>
              <a:ext cx="1554525" cy="88979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9"/>
          <p:cNvGrpSpPr/>
          <p:nvPr/>
        </p:nvGrpSpPr>
        <p:grpSpPr>
          <a:xfrm>
            <a:off x="5643570" y="6215082"/>
            <a:ext cx="285719" cy="400072"/>
            <a:chOff x="2069859" y="3088768"/>
            <a:chExt cx="1643074" cy="2240502"/>
          </a:xfrm>
        </p:grpSpPr>
        <p:sp>
          <p:nvSpPr>
            <p:cNvPr id="41" name="Oval 40"/>
            <p:cNvSpPr/>
            <p:nvPr/>
          </p:nvSpPr>
          <p:spPr>
            <a:xfrm>
              <a:off x="2069859" y="3088768"/>
              <a:ext cx="1643074" cy="22405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ightning Bolt 41"/>
            <p:cNvSpPr/>
            <p:nvPr/>
          </p:nvSpPr>
          <p:spPr>
            <a:xfrm rot="17662133">
              <a:off x="2091811" y="3875687"/>
              <a:ext cx="1554528" cy="889789"/>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2"/>
          <p:cNvGrpSpPr/>
          <p:nvPr/>
        </p:nvGrpSpPr>
        <p:grpSpPr>
          <a:xfrm>
            <a:off x="5429289" y="5815010"/>
            <a:ext cx="285719" cy="400072"/>
            <a:chOff x="2069859" y="3088768"/>
            <a:chExt cx="1643074" cy="2240502"/>
          </a:xfrm>
        </p:grpSpPr>
        <p:sp>
          <p:nvSpPr>
            <p:cNvPr id="45" name="Oval 44"/>
            <p:cNvSpPr/>
            <p:nvPr/>
          </p:nvSpPr>
          <p:spPr>
            <a:xfrm>
              <a:off x="2069859" y="3088768"/>
              <a:ext cx="1643074" cy="22405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ightning Bolt 45"/>
            <p:cNvSpPr/>
            <p:nvPr/>
          </p:nvSpPr>
          <p:spPr>
            <a:xfrm rot="17662133">
              <a:off x="2091810" y="3875688"/>
              <a:ext cx="1554525" cy="88979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6"/>
          <p:cNvGrpSpPr/>
          <p:nvPr/>
        </p:nvGrpSpPr>
        <p:grpSpPr>
          <a:xfrm>
            <a:off x="4786347" y="6172200"/>
            <a:ext cx="285719" cy="400072"/>
            <a:chOff x="2069859" y="3088768"/>
            <a:chExt cx="1643074" cy="2240502"/>
          </a:xfrm>
        </p:grpSpPr>
        <p:sp>
          <p:nvSpPr>
            <p:cNvPr id="48" name="Oval 47"/>
            <p:cNvSpPr/>
            <p:nvPr/>
          </p:nvSpPr>
          <p:spPr>
            <a:xfrm>
              <a:off x="2069859" y="3088768"/>
              <a:ext cx="1643074" cy="22405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ightning Bolt 48"/>
            <p:cNvSpPr/>
            <p:nvPr/>
          </p:nvSpPr>
          <p:spPr>
            <a:xfrm rot="17662133">
              <a:off x="2091810" y="3875688"/>
              <a:ext cx="1554525" cy="88979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49"/>
          <p:cNvGrpSpPr/>
          <p:nvPr/>
        </p:nvGrpSpPr>
        <p:grpSpPr>
          <a:xfrm>
            <a:off x="4857752" y="2214554"/>
            <a:ext cx="285719" cy="400072"/>
            <a:chOff x="2069859" y="3088768"/>
            <a:chExt cx="1643074" cy="2240502"/>
          </a:xfrm>
        </p:grpSpPr>
        <p:sp>
          <p:nvSpPr>
            <p:cNvPr id="51" name="Oval 50"/>
            <p:cNvSpPr/>
            <p:nvPr/>
          </p:nvSpPr>
          <p:spPr>
            <a:xfrm>
              <a:off x="2069859" y="3088768"/>
              <a:ext cx="1643074" cy="22405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ightning Bolt 51"/>
            <p:cNvSpPr/>
            <p:nvPr/>
          </p:nvSpPr>
          <p:spPr>
            <a:xfrm rot="17662133">
              <a:off x="2091810" y="3875688"/>
              <a:ext cx="1554525" cy="88979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52"/>
          <p:cNvGrpSpPr/>
          <p:nvPr/>
        </p:nvGrpSpPr>
        <p:grpSpPr>
          <a:xfrm>
            <a:off x="3643306" y="4429132"/>
            <a:ext cx="285719" cy="400072"/>
            <a:chOff x="2069859" y="3088768"/>
            <a:chExt cx="1643074" cy="2240502"/>
          </a:xfrm>
        </p:grpSpPr>
        <p:sp>
          <p:nvSpPr>
            <p:cNvPr id="54" name="Oval 53"/>
            <p:cNvSpPr/>
            <p:nvPr/>
          </p:nvSpPr>
          <p:spPr>
            <a:xfrm>
              <a:off x="2069859" y="3088768"/>
              <a:ext cx="1643074" cy="22405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ightning Bolt 54"/>
            <p:cNvSpPr/>
            <p:nvPr/>
          </p:nvSpPr>
          <p:spPr>
            <a:xfrm rot="17662133">
              <a:off x="2091810" y="3875688"/>
              <a:ext cx="1554525" cy="88979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55"/>
          <p:cNvGrpSpPr/>
          <p:nvPr/>
        </p:nvGrpSpPr>
        <p:grpSpPr>
          <a:xfrm>
            <a:off x="4429124" y="1714488"/>
            <a:ext cx="285719" cy="400072"/>
            <a:chOff x="2069859" y="3088768"/>
            <a:chExt cx="1643074" cy="2240502"/>
          </a:xfrm>
        </p:grpSpPr>
        <p:sp>
          <p:nvSpPr>
            <p:cNvPr id="57" name="Oval 56"/>
            <p:cNvSpPr/>
            <p:nvPr/>
          </p:nvSpPr>
          <p:spPr>
            <a:xfrm>
              <a:off x="2069859" y="3088768"/>
              <a:ext cx="1643074" cy="22405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ightning Bolt 57"/>
            <p:cNvSpPr/>
            <p:nvPr/>
          </p:nvSpPr>
          <p:spPr>
            <a:xfrm rot="17662133">
              <a:off x="2091810" y="3875688"/>
              <a:ext cx="1554525" cy="88979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58"/>
          <p:cNvGrpSpPr/>
          <p:nvPr/>
        </p:nvGrpSpPr>
        <p:grpSpPr>
          <a:xfrm>
            <a:off x="1142976" y="3643314"/>
            <a:ext cx="285719" cy="400072"/>
            <a:chOff x="2069859" y="3088768"/>
            <a:chExt cx="1643074" cy="2240502"/>
          </a:xfrm>
        </p:grpSpPr>
        <p:sp>
          <p:nvSpPr>
            <p:cNvPr id="60" name="Oval 59"/>
            <p:cNvSpPr/>
            <p:nvPr/>
          </p:nvSpPr>
          <p:spPr>
            <a:xfrm>
              <a:off x="2069859" y="3088768"/>
              <a:ext cx="1643074" cy="22405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ghtning Bolt 60"/>
            <p:cNvSpPr/>
            <p:nvPr/>
          </p:nvSpPr>
          <p:spPr>
            <a:xfrm rot="17662133">
              <a:off x="2091810" y="3875688"/>
              <a:ext cx="1554525" cy="88979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
          <p:cNvSpPr txBox="1">
            <a:spLocks noChangeArrowheads="1"/>
          </p:cNvSpPr>
          <p:nvPr/>
        </p:nvSpPr>
        <p:spPr>
          <a:xfrm>
            <a:off x="5429256" y="3214686"/>
            <a:ext cx="3429024" cy="125253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rPr>
              <a:t>Or use the mange medicine again</a:t>
            </a:r>
          </a:p>
        </p:txBody>
      </p:sp>
    </p:spTree>
    <p:extLst>
      <p:ext uri="{BB962C8B-B14F-4D97-AF65-F5344CB8AC3E}">
        <p14:creationId xmlns:p14="http://schemas.microsoft.com/office/powerpoint/2010/main" val="3922900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0"/>
            <a:ext cx="9144000" cy="6858000"/>
          </a:xfrm>
          <a:prstGeom prst="rect">
            <a:avLst/>
          </a:prstGeom>
          <a:solidFill>
            <a:srgbClr val="FFFF66">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3"/>
          <p:cNvSpPr>
            <a:spLocks noGrp="1" noChangeArrowheads="1"/>
          </p:cNvSpPr>
          <p:nvPr>
            <p:ph type="ctrTitle"/>
          </p:nvPr>
        </p:nvSpPr>
        <p:spPr>
          <a:xfrm>
            <a:off x="0" y="0"/>
            <a:ext cx="6227763" cy="1008062"/>
          </a:xfrm>
        </p:spPr>
        <p:txBody>
          <a:bodyPr/>
          <a:lstStyle/>
          <a:p>
            <a:pPr algn="l"/>
            <a:r>
              <a:rPr lang="en-AU" sz="3600" dirty="0"/>
              <a:t>   </a:t>
            </a:r>
          </a:p>
        </p:txBody>
      </p:sp>
      <p:sp>
        <p:nvSpPr>
          <p:cNvPr id="54276" name="Rectangle 4"/>
          <p:cNvSpPr>
            <a:spLocks noGrp="1" noChangeArrowheads="1"/>
          </p:cNvSpPr>
          <p:nvPr>
            <p:ph type="subTitle" idx="1"/>
          </p:nvPr>
        </p:nvSpPr>
        <p:spPr>
          <a:xfrm>
            <a:off x="1857356" y="1785926"/>
            <a:ext cx="4929222" cy="2714644"/>
          </a:xfrm>
        </p:spPr>
        <p:txBody>
          <a:bodyPr>
            <a:normAutofit lnSpcReduction="10000"/>
          </a:bodyPr>
          <a:lstStyle/>
          <a:p>
            <a:r>
              <a:rPr lang="en-US" sz="4000" dirty="0">
                <a:solidFill>
                  <a:schemeClr val="bg2">
                    <a:lumMod val="25000"/>
                  </a:schemeClr>
                </a:solidFill>
              </a:rPr>
              <a:t>How </a:t>
            </a:r>
          </a:p>
          <a:p>
            <a:r>
              <a:rPr lang="en-US" sz="4000" dirty="0">
                <a:solidFill>
                  <a:schemeClr val="bg2">
                    <a:lumMod val="25000"/>
                  </a:schemeClr>
                </a:solidFill>
              </a:rPr>
              <a:t>can we </a:t>
            </a:r>
          </a:p>
          <a:p>
            <a:r>
              <a:rPr lang="en-US" sz="4000" dirty="0">
                <a:solidFill>
                  <a:schemeClr val="bg2">
                    <a:lumMod val="25000"/>
                  </a:schemeClr>
                </a:solidFill>
              </a:rPr>
              <a:t>get rid of </a:t>
            </a:r>
          </a:p>
          <a:p>
            <a:r>
              <a:rPr lang="en-US" sz="4000" dirty="0">
                <a:solidFill>
                  <a:schemeClr val="bg2">
                    <a:lumMod val="25000"/>
                  </a:schemeClr>
                </a:solidFill>
              </a:rPr>
              <a:t>eggs?</a:t>
            </a:r>
          </a:p>
        </p:txBody>
      </p:sp>
      <p:sp>
        <p:nvSpPr>
          <p:cNvPr id="43" name="Rectangle 4"/>
          <p:cNvSpPr txBox="1">
            <a:spLocks noChangeArrowheads="1"/>
          </p:cNvSpPr>
          <p:nvPr/>
        </p:nvSpPr>
        <p:spPr>
          <a:xfrm>
            <a:off x="5429256" y="3214686"/>
            <a:ext cx="3429024" cy="125253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767924"/>
            <a:ext cx="1942892" cy="983461"/>
          </a:xfrm>
          <a:prstGeom prst="rect">
            <a:avLst/>
          </a:prstGeom>
        </p:spPr>
      </p:pic>
    </p:spTree>
    <p:extLst>
      <p:ext uri="{BB962C8B-B14F-4D97-AF65-F5344CB8AC3E}">
        <p14:creationId xmlns:p14="http://schemas.microsoft.com/office/powerpoint/2010/main" val="595786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0"/>
            <a:ext cx="9144000" cy="6858000"/>
          </a:xfrm>
          <a:prstGeom prst="rect">
            <a:avLst/>
          </a:prstGeom>
          <a:solidFill>
            <a:srgbClr val="FFFF66">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3"/>
          <p:cNvSpPr>
            <a:spLocks noGrp="1" noChangeArrowheads="1"/>
          </p:cNvSpPr>
          <p:nvPr>
            <p:ph type="ctrTitle"/>
          </p:nvPr>
        </p:nvSpPr>
        <p:spPr>
          <a:xfrm>
            <a:off x="0" y="0"/>
            <a:ext cx="6227763" cy="1008062"/>
          </a:xfrm>
        </p:spPr>
        <p:txBody>
          <a:bodyPr/>
          <a:lstStyle/>
          <a:p>
            <a:pPr algn="l"/>
            <a:r>
              <a:rPr lang="en-AU" sz="3600" dirty="0"/>
              <a:t>   </a:t>
            </a:r>
          </a:p>
        </p:txBody>
      </p:sp>
      <p:sp>
        <p:nvSpPr>
          <p:cNvPr id="54276" name="Rectangle 4"/>
          <p:cNvSpPr>
            <a:spLocks noGrp="1" noChangeArrowheads="1"/>
          </p:cNvSpPr>
          <p:nvPr>
            <p:ph type="subTitle" idx="1"/>
          </p:nvPr>
        </p:nvSpPr>
        <p:spPr>
          <a:xfrm>
            <a:off x="928662" y="1142984"/>
            <a:ext cx="3571900" cy="1714512"/>
          </a:xfrm>
        </p:spPr>
        <p:txBody>
          <a:bodyPr>
            <a:normAutofit fontScale="85000" lnSpcReduction="10000"/>
          </a:bodyPr>
          <a:lstStyle/>
          <a:p>
            <a:r>
              <a:rPr lang="en-US" dirty="0"/>
              <a:t>We can get rid of eggs by  cleaning out our houses and washing all the blankets</a:t>
            </a:r>
          </a:p>
        </p:txBody>
      </p:sp>
      <p:sp>
        <p:nvSpPr>
          <p:cNvPr id="43" name="Rectangle 4"/>
          <p:cNvSpPr txBox="1">
            <a:spLocks noChangeArrowheads="1"/>
          </p:cNvSpPr>
          <p:nvPr/>
        </p:nvSpPr>
        <p:spPr>
          <a:xfrm>
            <a:off x="5429256" y="3214686"/>
            <a:ext cx="3429024" cy="125253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146" name="Picture 2" descr="mopping 2"/>
          <p:cNvPicPr>
            <a:picLocks noChangeAspect="1" noChangeArrowheads="1"/>
          </p:cNvPicPr>
          <p:nvPr/>
        </p:nvPicPr>
        <p:blipFill>
          <a:blip r:embed="rId3" cstate="print"/>
          <a:srcRect/>
          <a:stretch>
            <a:fillRect/>
          </a:stretch>
        </p:blipFill>
        <p:spPr bwMode="auto">
          <a:xfrm>
            <a:off x="5214942" y="285728"/>
            <a:ext cx="2632075" cy="2903537"/>
          </a:xfrm>
          <a:prstGeom prst="rect">
            <a:avLst/>
          </a:prstGeom>
          <a:noFill/>
          <a:ln w="9525">
            <a:noFill/>
            <a:miter lim="800000"/>
            <a:headEnd/>
            <a:tailEnd/>
          </a:ln>
        </p:spPr>
      </p:pic>
      <p:pic>
        <p:nvPicPr>
          <p:cNvPr id="6147" name="Picture 3" descr="mopping"/>
          <p:cNvPicPr>
            <a:picLocks noChangeAspect="1" noChangeArrowheads="1"/>
          </p:cNvPicPr>
          <p:nvPr/>
        </p:nvPicPr>
        <p:blipFill>
          <a:blip r:embed="rId4" cstate="print"/>
          <a:srcRect/>
          <a:stretch>
            <a:fillRect/>
          </a:stretch>
        </p:blipFill>
        <p:spPr bwMode="auto">
          <a:xfrm>
            <a:off x="571472" y="3286124"/>
            <a:ext cx="2525713" cy="2976562"/>
          </a:xfrm>
          <a:prstGeom prst="rect">
            <a:avLst/>
          </a:prstGeom>
          <a:noFill/>
          <a:ln w="9525">
            <a:noFill/>
            <a:miter lim="800000"/>
            <a:headEnd/>
            <a:tailEnd/>
          </a:ln>
        </p:spPr>
      </p:pic>
      <p:pic>
        <p:nvPicPr>
          <p:cNvPr id="6148" name="Picture 4" descr="washing line"/>
          <p:cNvPicPr>
            <a:picLocks noChangeAspect="1" noChangeArrowheads="1"/>
          </p:cNvPicPr>
          <p:nvPr/>
        </p:nvPicPr>
        <p:blipFill>
          <a:blip r:embed="rId5" cstate="print"/>
          <a:srcRect l="14989" t="12500" r="15691" b="22501"/>
          <a:stretch>
            <a:fillRect/>
          </a:stretch>
        </p:blipFill>
        <p:spPr bwMode="auto">
          <a:xfrm>
            <a:off x="4929190" y="4429132"/>
            <a:ext cx="2819400" cy="1981200"/>
          </a:xfrm>
          <a:prstGeom prst="rect">
            <a:avLst/>
          </a:prstGeom>
          <a:noFill/>
          <a:ln w="9525">
            <a:noFill/>
            <a:miter lim="800000"/>
            <a:headEnd/>
            <a:tailEnd/>
          </a:ln>
        </p:spPr>
      </p:pic>
    </p:spTree>
    <p:extLst>
      <p:ext uri="{BB962C8B-B14F-4D97-AF65-F5344CB8AC3E}">
        <p14:creationId xmlns:p14="http://schemas.microsoft.com/office/powerpoint/2010/main" val="138891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0"/>
            <a:ext cx="9144000" cy="6858000"/>
          </a:xfrm>
          <a:prstGeom prst="rect">
            <a:avLst/>
          </a:prstGeom>
          <a:solidFill>
            <a:srgbClr val="FFFF66">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3"/>
          <p:cNvSpPr>
            <a:spLocks noGrp="1" noChangeArrowheads="1"/>
          </p:cNvSpPr>
          <p:nvPr>
            <p:ph type="ctrTitle"/>
          </p:nvPr>
        </p:nvSpPr>
        <p:spPr>
          <a:xfrm>
            <a:off x="0" y="0"/>
            <a:ext cx="6227763" cy="1008062"/>
          </a:xfrm>
        </p:spPr>
        <p:txBody>
          <a:bodyPr/>
          <a:lstStyle/>
          <a:p>
            <a:pPr algn="l"/>
            <a:r>
              <a:rPr lang="en-AU" sz="3600" dirty="0"/>
              <a:t>   </a:t>
            </a:r>
          </a:p>
        </p:txBody>
      </p:sp>
      <p:sp>
        <p:nvSpPr>
          <p:cNvPr id="54276" name="Rectangle 4"/>
          <p:cNvSpPr>
            <a:spLocks noGrp="1" noChangeArrowheads="1"/>
          </p:cNvSpPr>
          <p:nvPr>
            <p:ph type="subTitle" idx="1"/>
          </p:nvPr>
        </p:nvSpPr>
        <p:spPr>
          <a:xfrm>
            <a:off x="785786" y="1428736"/>
            <a:ext cx="3786214" cy="2286016"/>
          </a:xfrm>
        </p:spPr>
        <p:txBody>
          <a:bodyPr>
            <a:normAutofit fontScale="92500" lnSpcReduction="10000"/>
          </a:bodyPr>
          <a:lstStyle/>
          <a:p>
            <a:r>
              <a:rPr lang="en-US" dirty="0"/>
              <a:t>Mites also don’t like the sun, so getting lots of sunlight on things like mattresses will help control them</a:t>
            </a:r>
          </a:p>
        </p:txBody>
      </p:sp>
      <p:sp>
        <p:nvSpPr>
          <p:cNvPr id="43" name="Rectangle 4"/>
          <p:cNvSpPr txBox="1">
            <a:spLocks noChangeArrowheads="1"/>
          </p:cNvSpPr>
          <p:nvPr/>
        </p:nvSpPr>
        <p:spPr>
          <a:xfrm>
            <a:off x="5429256" y="3214686"/>
            <a:ext cx="3429024" cy="125253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170" name="Picture 2" descr="C:\Documents and Settings\Sophie Constable\My Documents\PhD\Modules\Mange\mattress.jpg"/>
          <p:cNvPicPr>
            <a:picLocks noChangeAspect="1" noChangeArrowheads="1"/>
          </p:cNvPicPr>
          <p:nvPr/>
        </p:nvPicPr>
        <p:blipFill>
          <a:blip r:embed="rId3" cstate="print"/>
          <a:srcRect/>
          <a:stretch>
            <a:fillRect/>
          </a:stretch>
        </p:blipFill>
        <p:spPr bwMode="auto">
          <a:xfrm>
            <a:off x="4786314" y="3000372"/>
            <a:ext cx="3444883" cy="2553966"/>
          </a:xfrm>
          <a:prstGeom prst="rect">
            <a:avLst/>
          </a:prstGeom>
          <a:noFill/>
        </p:spPr>
      </p:pic>
    </p:spTree>
    <p:extLst>
      <p:ext uri="{BB962C8B-B14F-4D97-AF65-F5344CB8AC3E}">
        <p14:creationId xmlns:p14="http://schemas.microsoft.com/office/powerpoint/2010/main" val="19026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Living and Growing</a:t>
            </a:r>
          </a:p>
        </p:txBody>
      </p:sp>
      <p:sp>
        <p:nvSpPr>
          <p:cNvPr id="3" name="Subtitle 2"/>
          <p:cNvSpPr>
            <a:spLocks noGrp="1"/>
          </p:cNvSpPr>
          <p:nvPr>
            <p:ph type="subTitle" idx="1"/>
          </p:nvPr>
        </p:nvSpPr>
        <p:spPr>
          <a:xfrm>
            <a:off x="1371600" y="3886200"/>
            <a:ext cx="6400800" cy="766936"/>
          </a:xfrm>
        </p:spPr>
        <p:txBody>
          <a:bodyPr/>
          <a:lstStyle/>
          <a:p>
            <a:r>
              <a:rPr lang="en-AU" dirty="0">
                <a:solidFill>
                  <a:schemeClr val="accent6">
                    <a:lumMod val="50000"/>
                  </a:schemeClr>
                </a:solidFill>
              </a:rPr>
              <a:t>Dogs</a:t>
            </a:r>
            <a:r>
              <a:rPr lang="en-AU" dirty="0"/>
              <a:t>		</a:t>
            </a:r>
            <a:r>
              <a:rPr lang="en-AU" dirty="0">
                <a:solidFill>
                  <a:schemeClr val="bg1">
                    <a:lumMod val="50000"/>
                  </a:schemeClr>
                </a:solidFill>
              </a:rPr>
              <a:t>Mites</a:t>
            </a:r>
            <a:r>
              <a:rPr lang="en-AU" dirty="0"/>
              <a:t>	Germs</a:t>
            </a:r>
          </a:p>
        </p:txBody>
      </p:sp>
      <p:sp>
        <p:nvSpPr>
          <p:cNvPr id="4" name="Action Button: Custom 3">
            <a:hlinkClick r:id="rId2" action="ppaction://hlinkpres?slideindex=1&amp;slidetitle=PowerPoint Presentation" highlightClick="1"/>
          </p:cNvPr>
          <p:cNvSpPr/>
          <p:nvPr/>
        </p:nvSpPr>
        <p:spPr>
          <a:xfrm>
            <a:off x="1691680" y="3861048"/>
            <a:ext cx="1872208" cy="7920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Action Button: Custom 4">
            <a:hlinkClick r:id="" action="ppaction://hlinkshowjump?jump=nextslide" highlightClick="1"/>
          </p:cNvPr>
          <p:cNvSpPr/>
          <p:nvPr/>
        </p:nvSpPr>
        <p:spPr>
          <a:xfrm>
            <a:off x="3779912" y="3861048"/>
            <a:ext cx="1584176" cy="7920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ction Button: Custom 5">
            <a:hlinkClick r:id="rId3" action="ppaction://hlinksldjump" highlightClick="1"/>
          </p:cNvPr>
          <p:cNvSpPr/>
          <p:nvPr/>
        </p:nvSpPr>
        <p:spPr>
          <a:xfrm>
            <a:off x="5508104" y="3861048"/>
            <a:ext cx="1944216" cy="93610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 name="Group 7"/>
          <p:cNvGrpSpPr/>
          <p:nvPr/>
        </p:nvGrpSpPr>
        <p:grpSpPr>
          <a:xfrm>
            <a:off x="3779912" y="5434908"/>
            <a:ext cx="135917" cy="171084"/>
            <a:chOff x="220009" y="4608066"/>
            <a:chExt cx="135917" cy="171084"/>
          </a:xfrm>
        </p:grpSpPr>
        <p:sp>
          <p:nvSpPr>
            <p:cNvPr id="9" name="Oval 8"/>
            <p:cNvSpPr/>
            <p:nvPr/>
          </p:nvSpPr>
          <p:spPr>
            <a:xfrm>
              <a:off x="244307" y="4653136"/>
              <a:ext cx="79221" cy="72008"/>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p:cNvCxnSpPr/>
            <p:nvPr/>
          </p:nvCxnSpPr>
          <p:spPr>
            <a:xfrm>
              <a:off x="220009" y="4628750"/>
              <a:ext cx="32398" cy="3600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108" y="4725144"/>
              <a:ext cx="16201" cy="3600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3528" y="4723984"/>
              <a:ext cx="32398" cy="3600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27329" y="4617132"/>
              <a:ext cx="16201" cy="3600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69856" y="4725144"/>
              <a:ext cx="0" cy="5400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9" idx="0"/>
            </p:cNvCxnSpPr>
            <p:nvPr/>
          </p:nvCxnSpPr>
          <p:spPr>
            <a:xfrm flipH="1" flipV="1">
              <a:off x="270178" y="4617132"/>
              <a:ext cx="13740" cy="3600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83918" y="4725144"/>
              <a:ext cx="39610" cy="4438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03723" y="4608066"/>
              <a:ext cx="0" cy="5819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rot="5400000">
            <a:off x="6461490" y="6000723"/>
            <a:ext cx="147980" cy="987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p:cNvSpPr/>
          <p:nvPr/>
        </p:nvSpPr>
        <p:spPr>
          <a:xfrm rot="5400000">
            <a:off x="6392836" y="5521742"/>
            <a:ext cx="147980" cy="987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p:cNvSpPr/>
          <p:nvPr/>
        </p:nvSpPr>
        <p:spPr>
          <a:xfrm>
            <a:off x="7124770" y="4954116"/>
            <a:ext cx="111526" cy="13106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p:cNvSpPr/>
          <p:nvPr/>
        </p:nvSpPr>
        <p:spPr>
          <a:xfrm>
            <a:off x="6692722" y="5161384"/>
            <a:ext cx="111526" cy="13106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p:cNvSpPr/>
          <p:nvPr/>
        </p:nvSpPr>
        <p:spPr>
          <a:xfrm>
            <a:off x="6260674" y="4882108"/>
            <a:ext cx="111526" cy="13106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p:cNvSpPr/>
          <p:nvPr/>
        </p:nvSpPr>
        <p:spPr>
          <a:xfrm>
            <a:off x="6134808" y="5445224"/>
            <a:ext cx="111526" cy="13106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p:cNvSpPr/>
          <p:nvPr/>
        </p:nvSpPr>
        <p:spPr>
          <a:xfrm>
            <a:off x="6828354" y="5557800"/>
            <a:ext cx="111526" cy="13106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p:cNvSpPr/>
          <p:nvPr/>
        </p:nvSpPr>
        <p:spPr>
          <a:xfrm rot="5400000">
            <a:off x="6464844" y="6000723"/>
            <a:ext cx="147980" cy="987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p:cNvSpPr/>
          <p:nvPr/>
        </p:nvSpPr>
        <p:spPr>
          <a:xfrm>
            <a:off x="6828354" y="5563853"/>
            <a:ext cx="111526" cy="13106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p:cNvSpPr/>
          <p:nvPr/>
        </p:nvSpPr>
        <p:spPr>
          <a:xfrm>
            <a:off x="6257936" y="4877544"/>
            <a:ext cx="111526" cy="13106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28"/>
          <p:cNvSpPr/>
          <p:nvPr/>
        </p:nvSpPr>
        <p:spPr>
          <a:xfrm>
            <a:off x="6116658" y="5461350"/>
            <a:ext cx="111526" cy="13106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p:cNvSpPr/>
          <p:nvPr/>
        </p:nvSpPr>
        <p:spPr>
          <a:xfrm>
            <a:off x="6690356" y="5170140"/>
            <a:ext cx="111526" cy="13106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p:cNvSpPr/>
          <p:nvPr/>
        </p:nvSpPr>
        <p:spPr>
          <a:xfrm>
            <a:off x="7124298" y="4954116"/>
            <a:ext cx="111526" cy="13106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p:cNvSpPr/>
          <p:nvPr/>
        </p:nvSpPr>
        <p:spPr>
          <a:xfrm rot="5400000">
            <a:off x="6392836" y="5534582"/>
            <a:ext cx="147980" cy="987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Donut 32"/>
          <p:cNvSpPr/>
          <p:nvPr/>
        </p:nvSpPr>
        <p:spPr>
          <a:xfrm>
            <a:off x="5652120" y="4437112"/>
            <a:ext cx="2016224" cy="1944216"/>
          </a:xfrm>
          <a:prstGeom prst="donut">
            <a:avLst>
              <a:gd name="adj" fmla="val 751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35" name="Donut 34"/>
          <p:cNvSpPr/>
          <p:nvPr/>
        </p:nvSpPr>
        <p:spPr>
          <a:xfrm>
            <a:off x="3347864" y="4581128"/>
            <a:ext cx="1944216" cy="1821434"/>
          </a:xfrm>
          <a:prstGeom prst="donut">
            <a:avLst>
              <a:gd name="adj" fmla="val 34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36" name="Rectangle 35"/>
          <p:cNvSpPr/>
          <p:nvPr/>
        </p:nvSpPr>
        <p:spPr>
          <a:xfrm rot="19449323">
            <a:off x="5336610" y="6339559"/>
            <a:ext cx="250939" cy="1216978"/>
          </a:xfrm>
          <a:prstGeom prst="rect">
            <a:avLst/>
          </a:prstGeom>
          <a:gradFill flip="none" rotWithShape="1">
            <a:gsLst>
              <a:gs pos="0">
                <a:schemeClr val="tx1"/>
              </a:gs>
              <a:gs pos="39999">
                <a:schemeClr val="tx1">
                  <a:lumMod val="95000"/>
                  <a:lumOff val="5000"/>
                </a:schemeClr>
              </a:gs>
              <a:gs pos="70000">
                <a:schemeClr val="tx1">
                  <a:lumMod val="85000"/>
                  <a:lumOff val="15000"/>
                </a:schemeClr>
              </a:gs>
              <a:gs pos="100000">
                <a:srgbClr val="FFEBFA"/>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rapezoid 36"/>
          <p:cNvSpPr/>
          <p:nvPr/>
        </p:nvSpPr>
        <p:spPr>
          <a:xfrm rot="19453285">
            <a:off x="4889993" y="6184485"/>
            <a:ext cx="274455" cy="3229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9048" y="4101802"/>
            <a:ext cx="177165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76214" y="4101802"/>
            <a:ext cx="177165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9898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14:presetBounceEnd="12000">
                                      <p:stCondLst>
                                        <p:cond delay="0"/>
                                      </p:stCondLst>
                                      <p:childTnLst>
                                        <p:animMotion origin="layout" path="M -0.01945 0.01551 C -0.01788 0.01713 -0.01406 0.01852 -0.01476 0.02014 C -0.01511 0.02106 -0.01788 0.02199 -0.0191 0.02292 C -0.02014 0.0243 -0.02014 0.02546 -0.02084 0.02662 C -0.01806 0.02986 -0.0158 0.03264 -0.01858 0.03634 C -0.01528 0.04028 -0.02049 0.04398 -0.0224 0.04768 C -0.0191 0.05092 -0.01563 0.05278 -0.01337 0.05648 C -0.02222 0.06204 -0.01563 0.05648 -0.01545 0.06157 C -0.01528 0.06273 -0.0184 0.06643 -0.01927 0.06805 C -0.01424 0.07338 -0.01406 0.07083 -0.01719 0.07546 C -0.01459 0.07801 -0.0125 0.08009 -0.01233 0.08356 C -0.01233 0.08449 -0.01459 0.08518 -0.01441 0.08611 C -0.01441 0.08657 -0.01285 0.08611 -0.01215 0.08588 " pathEditMode="relative" rAng="5229734" ptsTypes="ffffffffffffA" p14:bounceEnd="12000">
                                          <p:cBhvr>
                                            <p:cTn id="6" dur="2000" fill="hold"/>
                                            <p:tgtEl>
                                              <p:spTgt spid="20"/>
                                            </p:tgtEl>
                                            <p:attrNameLst>
                                              <p:attrName>ppt_x</p:attrName>
                                              <p:attrName>ppt_y</p:attrName>
                                            </p:attrNameLst>
                                          </p:cBhvr>
                                          <p:rCtr x="174" y="3565"/>
                                        </p:animMotion>
                                      </p:childTnLst>
                                    </p:cTn>
                                  </p:par>
                                  <p:par>
                                    <p:cTn id="7" presetID="0" presetClass="path" presetSubtype="0" fill="hold" grpId="0" nodeType="withEffect" p14:presetBounceEnd="10000">
                                      <p:stCondLst>
                                        <p:cond delay="0"/>
                                      </p:stCondLst>
                                      <p:childTnLst>
                                        <p:animMotion origin="layout" path="M -0.00017 0.00023 C -0.00017 0.00116 0.00052 0.00324 -0.00034 0.00301 C -0.00399 0.00278 -0.00642 -0.00463 -0.00208 0.00509 C -0.00781 -0.00116 -0.00521 0.00301 -0.00538 0.00695 C -0.01146 0.00023 -0.00746 0.0044 -0.00521 0.00926 C -0.00434 0.01088 -0.00451 0.01204 -0.00399 0.0132 C -0.00521 0.01204 -0.00642 0.00995 -0.00729 0.00972 C -0.00798 0.00949 -0.00712 0.01181 -0.00746 0.01227 C -0.00868 0.01343 -0.01111 0.0132 -0.01284 0.01412 C -0.01406 0.01921 -0.01458 0.0213 -0.01736 0.02454 " pathEditMode="relative" rAng="-2632602" ptsTypes="fffffffffA" p14:bounceEnd="10000">
                                          <p:cBhvr>
                                            <p:cTn id="8" dur="2000" fill="hold"/>
                                            <p:tgtEl>
                                              <p:spTgt spid="19"/>
                                            </p:tgtEl>
                                            <p:attrNameLst>
                                              <p:attrName>ppt_x</p:attrName>
                                              <p:attrName>ppt_y</p:attrName>
                                            </p:attrNameLst>
                                          </p:cBhvr>
                                          <p:rCtr x="-1024" y="995"/>
                                        </p:animMotion>
                                      </p:childTnLst>
                                    </p:cTn>
                                  </p:par>
                                  <p:par>
                                    <p:cTn id="9" presetID="0" presetClass="path" presetSubtype="0" fill="hold" grpId="0" nodeType="withEffect" p14:presetBounceEnd="12000">
                                      <p:stCondLst>
                                        <p:cond delay="0"/>
                                      </p:stCondLst>
                                      <p:childTnLst>
                                        <p:animMotion origin="layout" path="M 4.72222E-6 -1.88714E-6 C 0.00086 0.00278 0.00381 0.00578 0.00295 0.00833 C 0.0026 0.00972 -0.00018 0.01041 -0.0007 0.01157 C -0.00174 0.01318 -0.00191 0.01503 -0.00296 0.01688 C -0.00105 0.02267 4.72222E-6 0.02775 -0.00244 0.03261 C -0.0007 0.03932 -0.00487 0.04371 -0.00712 0.04949 C -0.00539 0.05527 -0.00278 0.05898 -0.00174 0.06499 C -0.00938 0.07193 -0.00348 0.06476 -0.004 0.07285 C -0.00434 0.07447 -0.00712 0.07979 -0.00816 0.08164 C -0.00521 0.09135 -0.00452 0.08742 -0.00747 0.09367 C -0.00591 0.09852 -0.00487 0.10199 -0.00521 0.10731 C -0.00539 0.1087 -0.00695 0.10962 -0.00712 0.11124 C -0.00712 0.1117 -0.00608 0.11101 -0.00539 0.11101 " pathEditMode="relative" rAng="5774243" ptsTypes="ffffffffffffA" p14:bounceEnd="12000">
                                          <p:cBhvr>
                                            <p:cTn id="10" dur="2000" fill="hold"/>
                                            <p:tgtEl>
                                              <p:spTgt spid="22"/>
                                            </p:tgtEl>
                                            <p:attrNameLst>
                                              <p:attrName>ppt_x</p:attrName>
                                              <p:attrName>ppt_y</p:attrName>
                                            </p:attrNameLst>
                                          </p:cBhvr>
                                          <p:rCtr x="-417" y="5574"/>
                                        </p:animMotion>
                                      </p:childTnLst>
                                    </p:cTn>
                                  </p:par>
                                  <p:par>
                                    <p:cTn id="11" presetID="0" presetClass="path" presetSubtype="0" fill="hold" grpId="0" nodeType="withEffect" p14:presetBounceEnd="10000">
                                      <p:stCondLst>
                                        <p:cond delay="0"/>
                                      </p:stCondLst>
                                      <p:childTnLst>
                                        <p:animMotion origin="layout" path="M -0.01389 0.04857 C -0.01597 0.04695 -0.01875 0.04649 -0.02031 0.04394 C -0.02847 0.03169 -0.01702 0.03377 -0.02934 0.03469 C -0.02813 0.02382 -0.03195 0.02637 -0.04149 0.02035 C -0.04011 0.0081 -0.03958 0.01735 -0.04583 0.01781 C -0.04792 0.01804 -0.05087 0.01596 -0.05313 0.01527 C -0.05313 0.01318 -0.05104 0.01157 -0.05243 0.00902 C -0.05365 0.00671 -0.0566 0.00694 -0.05851 0.00486 C -0.06511 -0.00162 -0.06962 -0.00994 -0.07535 -0.01688 C -0.09011 -0.02914 -0.09653 -0.03376 -0.11146 -0.04926 " pathEditMode="relative" rAng="2250052" ptsTypes="fffffffffA" p14:bounceEnd="10000">
                                          <p:cBhvr>
                                            <p:cTn id="12" dur="2000" fill="hold"/>
                                            <p:tgtEl>
                                              <p:spTgt spid="21"/>
                                            </p:tgtEl>
                                            <p:attrNameLst>
                                              <p:attrName>ppt_x</p:attrName>
                                              <p:attrName>ppt_y</p:attrName>
                                            </p:attrNameLst>
                                          </p:cBhvr>
                                          <p:rCtr x="-4722" y="-5180"/>
                                        </p:animMotion>
                                      </p:childTnLst>
                                    </p:cTn>
                                  </p:par>
                                  <p:par>
                                    <p:cTn id="13" presetID="0" presetClass="path" presetSubtype="0" fill="hold" grpId="0" nodeType="withEffect" p14:presetBounceEnd="12000">
                                      <p:stCondLst>
                                        <p:cond delay="0"/>
                                      </p:stCondLst>
                                      <p:childTnLst>
                                        <p:animMotion origin="layout" path="M 0.05226 -0.00185 C 0.05226 -0.00532 0.05069 -0.01088 0.05278 -0.0125 C 0.05382 -0.01366 0.05677 -0.0118 0.05833 -0.01203 C 0.06042 -0.01203 0.06128 -0.01389 0.06302 -0.01458 C 0.06354 -0.02176 0.06441 -0.02778 0.06997 -0.02986 C 0.07031 -0.03819 0.0776 -0.03796 0.08264 -0.04074 C 0.08333 -0.04815 0.08212 -0.0544 0.08385 -0.06088 C 0.09497 -0.05972 0.08559 -0.05856 0.08958 -0.06597 C 0.09062 -0.06736 0.09635 -0.06875 0.09844 -0.06967 C 0.09931 -0.08194 0.09687 -0.07893 0.10312 -0.08148 C 0.10347 -0.08773 0.10382 -0.09236 0.10677 -0.09699 C 0.10747 -0.09815 0.1099 -0.09699 0.11042 -0.09838 C 0.11128 -0.09861 0.10937 -0.09953 0.10885 -0.10023 " pathEditMode="relative" rAng="-2971347" ptsTypes="ffffffffffffA" p14:bounceEnd="12000">
                                          <p:cBhvr>
                                            <p:cTn id="14" dur="2000" fill="hold"/>
                                            <p:tgtEl>
                                              <p:spTgt spid="24"/>
                                            </p:tgtEl>
                                            <p:attrNameLst>
                                              <p:attrName>ppt_x</p:attrName>
                                              <p:attrName>ppt_y</p:attrName>
                                            </p:attrNameLst>
                                          </p:cBhvr>
                                          <p:rCtr x="2986" y="-4792"/>
                                        </p:animMotion>
                                      </p:childTnLst>
                                    </p:cTn>
                                  </p:par>
                                  <p:par>
                                    <p:cTn id="15" presetID="0" presetClass="path" presetSubtype="0" fill="hold" grpId="0" nodeType="withEffect" p14:presetBounceEnd="10000">
                                      <p:stCondLst>
                                        <p:cond delay="0"/>
                                      </p:stCondLst>
                                      <p:childTnLst>
                                        <p:animMotion origin="layout" path="M 0.02604 0.00347 C 0.02795 0.00532 0.03038 0.00648 0.03177 0.00948 C 0.03767 0.02336 0.02708 0.0185 0.03923 0.02105 C 0.03611 0.03122 0.04028 0.02984 0.04844 0.03793 C 0.04531 0.04972 0.04635 0.04094 0.05278 0.04163 C 0.05486 0.04232 0.05712 0.04487 0.05937 0.04649 C 0.0592 0.04811 0.05677 0.04972 0.05781 0.05227 C 0.05868 0.05481 0.06146 0.05574 0.06319 0.05805 C 0.06857 0.06614 0.07153 0.07493 0.07639 0.08395 C 0.08889 0.10014 0.09427 0.10592 0.10642 0.12489 " pathEditMode="relative" rAng="-7838538" ptsTypes="fffffffffA" p14:bounceEnd="10000">
                                          <p:cBhvr>
                                            <p:cTn id="16" dur="2000" fill="hold"/>
                                            <p:tgtEl>
                                              <p:spTgt spid="23"/>
                                            </p:tgtEl>
                                            <p:attrNameLst>
                                              <p:attrName>ppt_x</p:attrName>
                                              <p:attrName>ppt_y</p:attrName>
                                            </p:attrNameLst>
                                          </p:cBhvr>
                                          <p:rCtr x="3819" y="6314"/>
                                        </p:animMotion>
                                      </p:childTnLst>
                                    </p:cTn>
                                  </p:par>
                                  <p:par>
                                    <p:cTn id="17" presetID="0" presetClass="path" presetSubtype="0" fill="hold" grpId="0" nodeType="withEffect" p14:presetBounceEnd="12000">
                                      <p:stCondLst>
                                        <p:cond delay="0"/>
                                      </p:stCondLst>
                                      <p:childTnLst>
                                        <p:animMotion origin="layout" path="M 0.06597 -0.04815 C 0.06684 -0.04584 0.07187 -0.04005 0.06996 -0.04005 C 0.0691 -0.04005 0.06528 -0.04283 0.06354 -0.04352 C 0.06198 -0.04422 0.06128 -0.04375 0.05989 -0.04398 C 0.06232 -0.03866 0.06406 -0.03426 0.0592 -0.03565 C 0.06215 -0.0294 0.05451 -0.03334 0.05052 -0.03357 C 0.0533 -0.02801 0.05712 -0.02269 0.05903 -0.0176 C 0.04514 -0.0257 0.0559 -0.02037 0.05434 -0.01736 C 0.05399 -0.01644 0.04861 -0.01829 0.0467 -0.01875 C 0.05156 -0.00926 0.05278 -0.01019 0.04705 -0.01181 C 0.04948 -0.00695 0.05139 -0.00347 0.05017 -0.00162 C 0.04982 -0.00093 0.04687 -0.00278 0.0467 -0.00232 C 0.04653 -0.00185 0.04844 -0.0007 0.04965 0.00023 " pathEditMode="relative" rAng="7441928" ptsTypes="ffffffffffffA" p14:bounceEnd="12000">
                                          <p:cBhvr>
                                            <p:cTn id="18" dur="2000" fill="hold"/>
                                            <p:tgtEl>
                                              <p:spTgt spid="25"/>
                                            </p:tgtEl>
                                            <p:attrNameLst>
                                              <p:attrName>ppt_x</p:attrName>
                                              <p:attrName>ppt_y</p:attrName>
                                            </p:attrNameLst>
                                          </p:cBhvr>
                                          <p:rCtr x="-1094" y="2199"/>
                                        </p:animMotion>
                                      </p:childTnLst>
                                    </p:cTn>
                                  </p:par>
                                  <p:par>
                                    <p:cTn id="19" presetID="0" presetClass="path" presetSubtype="0" fill="hold" grpId="0" nodeType="withEffect" p14:presetBounceEnd="10000">
                                      <p:stCondLst>
                                        <p:cond delay="0"/>
                                      </p:stCondLst>
                                      <p:childTnLst>
                                        <p:animMotion origin="layout" path="M -8.33333E-7 -7.40741E-7 C -0.00451 0.00208 -0.01024 0.00648 -0.0092 0.00046 C -0.01042 -0.01875 0.01406 -0.03843 -0.01736 -0.00718 C 0.00243 -0.04514 -0.01163 -0.02685 -0.0243 -0.02523 C -0.00347 -0.06574 -0.01562 -0.03866 -0.03142 -0.02338 C -0.0368 -0.01782 -0.03941 -0.01921 -0.04462 -0.01528 C -0.04132 -0.02245 -0.03385 -0.03218 -0.03368 -0.03611 C -0.03299 -0.04097 -0.03958 -0.03472 -0.04167 -0.03565 C -0.04739 -0.04213 -0.04601 -0.05718 -0.04965 -0.06551 C -0.06701 -0.07037 -0.0743 -0.07176 -0.08542 -0.0875 " pathEditMode="relative" rAng="2458633" ptsTypes="fffffffffA" p14:bounceEnd="10000">
                                          <p:cBhvr>
                                            <p:cTn id="20" dur="2000" fill="hold"/>
                                            <p:tgtEl>
                                              <p:spTgt spid="26"/>
                                            </p:tgtEl>
                                            <p:attrNameLst>
                                              <p:attrName>ppt_x</p:attrName>
                                              <p:attrName>ppt_y</p:attrName>
                                            </p:attrNameLst>
                                          </p:cBhvr>
                                          <p:rCtr x="-3594" y="-5440"/>
                                        </p:animMotion>
                                      </p:childTnLst>
                                    </p:cTn>
                                  </p:par>
                                  <p:par>
                                    <p:cTn id="21" presetID="0" presetClass="path" presetSubtype="0" fill="hold" grpId="0" nodeType="withEffect" p14:presetBounceEnd="12000">
                                      <p:stCondLst>
                                        <p:cond delay="0"/>
                                      </p:stCondLst>
                                      <p:childTnLst>
                                        <p:animMotion origin="layout" path="M -1.66667E-6 7.40741E-7 C 0.00156 0.00185 0.00764 0.00625 0.00625 0.00764 C 0.00521 0.0088 0.00035 0.00718 -0.00173 0.00741 C -0.00364 0.0081 -0.00399 0.00949 -0.00538 0.01018 C -0.00208 0.01528 0.0007 0.01991 -0.00486 0.02176 C -0.00035 0.02824 -0.00937 0.02824 -0.01406 0.03032 C -0.00989 0.03634 -0.00451 0.04074 -0.00243 0.04606 C -0.01753 0.04606 -0.00607 0.04444 -0.00712 0.04954 C -0.00729 0.05093 -0.01319 0.05278 -0.01528 0.05301 C -0.00868 0.06273 -0.00764 0.06018 -0.01423 0.06227 C -0.01094 0.06713 -0.00781 0.0706 -0.00868 0.07407 C -0.00885 0.07477 -0.01267 0.07454 -0.01285 0.07569 C -0.01302 0.07616 -0.01041 0.07639 -0.00903 0.07662 " pathEditMode="relative" rAng="6392016" ptsTypes="ffffffffffffA" p14:bounceEnd="12000">
                                          <p:cBhvr>
                                            <p:cTn id="22" dur="2000" fill="hold"/>
                                            <p:tgtEl>
                                              <p:spTgt spid="27"/>
                                            </p:tgtEl>
                                            <p:attrNameLst>
                                              <p:attrName>ppt_x</p:attrName>
                                              <p:attrName>ppt_y</p:attrName>
                                            </p:attrNameLst>
                                          </p:cBhvr>
                                          <p:rCtr x="-747" y="3750"/>
                                        </p:animMotion>
                                      </p:childTnLst>
                                    </p:cTn>
                                  </p:par>
                                  <p:par>
                                    <p:cTn id="23" presetID="0" presetClass="path" presetSubtype="0" fill="hold" grpId="0" nodeType="withEffect" p14:presetBounceEnd="10000">
                                      <p:stCondLst>
                                        <p:cond delay="0"/>
                                      </p:stCondLst>
                                      <p:childTnLst>
                                        <p:animMotion origin="layout" path="M -0.00017 -0.00023 C -0.00069 0.00093 -0.00121 0.00301 -0.00226 0.00278 C -0.00677 0.00093 -0.00503 -0.00741 -0.00607 0.00371 C -0.0092 -0.00509 -0.00885 0.00023 -0.01163 0.00417 C -0.01528 -0.00579 -0.0125 0.00023 -0.01285 0.00648 C -0.01319 0.00857 -0.01406 0.00903 -0.01476 0.01111 C -0.0151 0.00972 -0.01562 0.00602 -0.01649 0.00579 C -0.01719 0.00556 -0.01771 0.00787 -0.0184 0.0081 C -0.02118 0.00926 -0.02413 0.00718 -0.02691 0.00764 C -0.03246 0.01134 -0.03437 0.01389 -0.04062 0.01597 " pathEditMode="relative" rAng="-22460530" ptsTypes="fffffffffA" p14:bounceEnd="10000">
                                          <p:cBhvr>
                                            <p:cTn id="24" dur="2000" fill="hold"/>
                                            <p:tgtEl>
                                              <p:spTgt spid="28"/>
                                            </p:tgtEl>
                                            <p:attrNameLst>
                                              <p:attrName>ppt_x</p:attrName>
                                              <p:attrName>ppt_y</p:attrName>
                                            </p:attrNameLst>
                                          </p:cBhvr>
                                          <p:rCtr x="-2101" y="486"/>
                                        </p:animMotion>
                                      </p:childTnLst>
                                    </p:cTn>
                                  </p:par>
                                  <p:par>
                                    <p:cTn id="25" presetID="0" presetClass="path" presetSubtype="0" fill="hold" grpId="0" nodeType="withEffect" p14:presetBounceEnd="12000">
                                      <p:stCondLst>
                                        <p:cond delay="0"/>
                                      </p:stCondLst>
                                      <p:childTnLst>
                                        <p:animMotion origin="layout" path="M 0.05052 -0.01644 C 0.0526 -0.01644 0.0559 -0.01829 0.05747 -0.01574 C 0.05833 -0.01482 0.05764 -0.01158 0.05799 -0.00973 C 0.05851 -0.00764 0.0599 -0.00672 0.06059 -0.00486 C 0.06563 -0.00417 0.06927 -0.00255 0.0717 0.00347 C 0.07726 0.0037 0.07795 0.01134 0.0809 0.0169 C 0.08559 0.01782 0.08941 0.01666 0.09392 0.01828 C 0.09514 0.03078 0.09288 0.02014 0.09826 0.02453 C 0.09913 0.02592 0.10139 0.0324 0.10208 0.03426 C 0.11059 0.03518 0.10816 0.0324 0.11059 0.03981 C 0.11493 0.04027 0.11771 0.04027 0.12135 0.04375 C 0.12205 0.04467 0.12188 0.04722 0.12309 0.04768 C 0.12309 0.04838 0.12344 0.04676 0.12396 0.04606 " pathEditMode="relative" rAng="-19497766" ptsTypes="ffffffffffffA" p14:bounceEnd="12000">
                                          <p:cBhvr>
                                            <p:cTn id="26" dur="2000" fill="hold"/>
                                            <p:tgtEl>
                                              <p:spTgt spid="29"/>
                                            </p:tgtEl>
                                            <p:attrNameLst>
                                              <p:attrName>ppt_x</p:attrName>
                                              <p:attrName>ppt_y</p:attrName>
                                            </p:attrNameLst>
                                          </p:cBhvr>
                                          <p:rCtr x="3594" y="3287"/>
                                        </p:animMotion>
                                      </p:childTnLst>
                                    </p:cTn>
                                  </p:par>
                                  <p:par>
                                    <p:cTn id="27" presetID="0" presetClass="path" presetSubtype="0" fill="hold" grpId="0" nodeType="withEffect" p14:presetBounceEnd="12000">
                                      <p:stCondLst>
                                        <p:cond delay="0"/>
                                      </p:stCondLst>
                                      <p:childTnLst>
                                        <p:animMotion origin="layout" path="M 0.00226 0.00439 C 0.00209 0.00069 0.00018 -0.00672 0.00157 -0.00764 C 0.00296 -0.00718 0.00608 -0.00255 0.00782 -0.00139 C 0.01007 4.07407E-6 0.01059 -0.00162 0.01233 -0.0007 C 0.0125 -0.00787 0.01302 -0.01389 0.01823 -0.01181 C 0.01875 -0.01945 0.0257 -0.01343 0.03073 -0.01204 C 0.03073 -0.02014 0.029 -0.02778 0.03004 -0.0338 C 0.04271 -0.0213 0.03195 -0.0301 0.03594 -0.0338 C 0.03681 -0.03473 0.04254 -0.03195 0.0448 -0.03033 C 0.04462 -0.04375 0.04219 -0.0426 0.04861 -0.03982 C 0.04861 -0.0463 0.04844 -0.05139 0.05087 -0.05417 C 0.05174 -0.0544 0.05452 -0.05093 0.05521 -0.05162 C 0.05539 -0.05209 0.05382 -0.05417 0.05313 -0.05579 " pathEditMode="relative" rAng="-2116345" ptsTypes="ffffffffffffA" p14:bounceEnd="12000">
                                          <p:cBhvr>
                                            <p:cTn id="28" dur="2000" fill="hold"/>
                                            <p:tgtEl>
                                              <p:spTgt spid="30"/>
                                            </p:tgtEl>
                                            <p:attrNameLst>
                                              <p:attrName>ppt_x</p:attrName>
                                              <p:attrName>ppt_y</p:attrName>
                                            </p:attrNameLst>
                                          </p:cBhvr>
                                          <p:rCtr x="2743" y="-2639"/>
                                        </p:animMotion>
                                      </p:childTnLst>
                                    </p:cTn>
                                  </p:par>
                                  <p:par>
                                    <p:cTn id="29" presetID="0" presetClass="path" presetSubtype="0" fill="hold" grpId="0" nodeType="withEffect" p14:presetBounceEnd="10000">
                                      <p:stCondLst>
                                        <p:cond delay="0"/>
                                      </p:stCondLst>
                                      <p:childTnLst>
                                        <p:animMotion origin="layout" path="M 0.00104 0.0324 C 0.00069 0.03171 -0.00035 0.03102 -2.77778E-7 0.03032 C 0.00191 0.02708 0.0066 0.02986 -2.77778E-7 0.02731 C 0.0059 0.02615 0.00278 0.02569 0.00104 0.02291 C 0.00764 0.02176 0.00347 0.02315 -2.77778E-7 0.02176 C -0.00104 0.02152 -0.00139 0.0206 -0.00208 0.0199 C -0.00139 0.01967 0.00052 0.0199 0.00104 0.01944 C 0.00156 0.01875 -2.77778E-7 0.01828 -2.77778E-7 0.01759 C -2.77778E-7 0.01527 0.00174 0.01342 0.00226 0.01134 C 0.00087 0.00694 -2.77778E-7 0.00486 -2.77778E-7 2.96296E-6 " pathEditMode="relative" rAng="5400000" ptsTypes="fffffffffA" p14:bounceEnd="10000">
                                          <p:cBhvr>
                                            <p:cTn id="30" dur="2000" fill="hold"/>
                                            <p:tgtEl>
                                              <p:spTgt spid="31"/>
                                            </p:tgtEl>
                                            <p:attrNameLst>
                                              <p:attrName>ppt_x</p:attrName>
                                              <p:attrName>ppt_y</p:attrName>
                                            </p:attrNameLst>
                                          </p:cBhvr>
                                          <p:rCtr x="174" y="-1620"/>
                                        </p:animMotion>
                                      </p:childTnLst>
                                    </p:cTn>
                                  </p:par>
                                  <p:par>
                                    <p:cTn id="31" presetID="0" presetClass="path" presetSubtype="0" fill="hold" grpId="0" nodeType="withEffect" p14:presetBounceEnd="12000">
                                      <p:stCondLst>
                                        <p:cond delay="0"/>
                                      </p:stCondLst>
                                      <p:childTnLst>
                                        <p:animMotion origin="layout" path="M -0.00052 -0.00046 C -0.0033 -0.00139 -0.01077 0.00047 -0.01042 -0.00301 C -0.01024 -0.00486 -0.00573 -0.00949 -0.00452 -0.01203 C -0.00313 -0.01435 -0.00399 -0.01643 -0.00295 -0.01921 C -0.0099 -0.02152 -0.01493 -0.0243 -0.01233 -0.03287 C -0.01962 -0.03541 -0.01285 -0.04629 -0.01129 -0.05439 C -0.01858 -0.05648 -0.02535 -0.05578 -0.0309 -0.05949 C -0.0191 -0.07754 -0.02726 -0.0618 -0.03021 -0.0699 C -0.0309 -0.07152 -0.02761 -0.08055 -0.02656 -0.08356 C -0.0382 -0.08773 -0.0375 -0.0831 -0.03403 -0.09352 C -0.03993 -0.09537 -0.04445 -0.09629 -0.04636 -0.10162 C -0.04688 -0.10301 -0.04358 -0.10625 -0.04375 -0.1074 C -0.04445 -0.10833 -0.0467 -0.10625 -0.04774 -0.10486 " pathEditMode="relative" rAng="14647842" ptsTypes="ffffffffffffA" p14:bounceEnd="12000">
                                          <p:cBhvr>
                                            <p:cTn id="32" dur="2000" fill="hold"/>
                                            <p:tgtEl>
                                              <p:spTgt spid="32"/>
                                            </p:tgtEl>
                                            <p:attrNameLst>
                                              <p:attrName>ppt_x</p:attrName>
                                              <p:attrName>ppt_y</p:attrName>
                                            </p:attrNameLst>
                                          </p:cBhvr>
                                          <p:rCtr x="-2049" y="-5486"/>
                                        </p:animMotion>
                                      </p:childTnLst>
                                    </p:cTn>
                                  </p:par>
                                  <p:par>
                                    <p:cTn id="33" presetID="0" presetClass="path" presetSubtype="0" accel="50000" decel="50000" fill="hold" nodeType="withEffect">
                                      <p:stCondLst>
                                        <p:cond delay="0"/>
                                      </p:stCondLst>
                                      <p:childTnLst>
                                        <p:animMotion origin="layout" path="M -3.33333E-6 -1.11111E-6 C 0.00087 0.00023 0.00191 0.00093 0.00295 0.00093 C 0.00348 0.00093 0.00417 -0.00069 0.00469 -1.11111E-6 C 0.00539 0.00046 0.00521 0.00208 0.00539 0.00324 C 0.00608 0.00278 0.00677 0.00301 0.00712 0.00208 C 0.00782 0.00139 0.00747 -0.00208 0.00782 -0.00116 C 0.00886 0.00046 0.00868 0.00324 0.0092 0.00533 C 0.00938 0.00671 0.0099 0.00764 0.01025 0.0088 C 0.01129 0.00394 0.01198 -0.00069 0.01268 -0.00555 C 0.01302 -0.00694 0.01337 -0.0088 0.01337 -0.00856 C 0.01389 -0.00555 0.01389 0.00579 0.01528 -0.00463 C 0.01545 -0.00278 0.01511 -0.00046 0.0158 0.00093 C 0.01684 0.00255 0.01841 0.00255 0.01945 0.00324 C 0.02014 0.0037 0.02136 0.0044 0.02136 0.00463 C 0.0217 0.00139 0.02118 -0.00208 0.02205 -0.00463 C 0.0224 -0.00555 0.02309 -0.00255 0.02327 -0.00116 C 0.02361 0.0007 0.02361 0.00255 0.02396 0.0044 C 0.02414 0.00324 0.02396 0.00023 0.02448 0.00093 C 0.02535 0.00255 0.0257 0.00764 0.0257 0.00787 C 0.02743 -0.00162 0.02466 0.01019 0.02882 0.00533 C 0.02952 0.00463 0.02917 0.00255 0.02934 0.00093 C 0.02969 0.00208 0.02952 0.00486 0.03004 0.0044 C 0.03125 0.00301 0.0316 -1.11111E-6 0.03247 -0.00231 C 0.03282 -0.00347 0.03368 -0.00463 0.0342 -0.00555 C 0.03594 0.00023 0.03507 0.00463 0.03872 0.00671 C 0.03889 0.00533 0.03872 0.00324 0.03924 0.00324 C 0.04063 0.00301 0.04289 0.00533 0.04289 0.00556 C 0.04514 0.00278 0.04497 0.00023 0.04723 -0.00231 C 0.04879 0.00602 0.04705 0.00347 0.05105 0.00533 C 0.05157 0.00579 0.05209 0.00602 0.05278 0.00671 C 0.05504 0.00394 0.05486 0.00139 0.05712 -0.00116 C 0.05903 0.00417 0.05886 0.01019 0.05955 0.01667 C 0.06007 0.02176 0.06111 0.02639 0.06198 0.03102 C 0.0625 0.03333 0.06129 0.02662 0.06129 0.02431 C 0.06129 0.02292 0.06164 0.02732 0.06198 0.02894 C 0.06233 0.03009 0.06337 0.03218 0.06337 0.03241 " pathEditMode="relative" rAng="0" ptsTypes="fffffffffffffffffffffffffffffffffffA">
                                          <p:cBhvr>
                                            <p:cTn id="34" dur="2000" fill="hold"/>
                                            <p:tgtEl>
                                              <p:spTgt spid="8"/>
                                            </p:tgtEl>
                                            <p:attrNameLst>
                                              <p:attrName>ppt_x</p:attrName>
                                              <p:attrName>ppt_y</p:attrName>
                                            </p:attrNameLst>
                                          </p:cBhvr>
                                          <p:rCtr x="3160" y="1227"/>
                                        </p:animMotion>
                                      </p:childTnLst>
                                    </p:cTn>
                                  </p:par>
                                  <p:par>
                                    <p:cTn id="35" presetID="1" presetClass="exit" presetSubtype="0" fill="hold" nodeType="withEffect">
                                      <p:stCondLst>
                                        <p:cond delay="1000"/>
                                      </p:stCondLst>
                                      <p:childTnLst>
                                        <p:set>
                                          <p:cBhvr>
                                            <p:cTn id="36" dur="1" fill="hold">
                                              <p:stCondLst>
                                                <p:cond delay="0"/>
                                              </p:stCondLst>
                                            </p:cTn>
                                            <p:tgtEl>
                                              <p:spTgt spid="39"/>
                                            </p:tgtEl>
                                            <p:attrNameLst>
                                              <p:attrName>style.visibility</p:attrName>
                                            </p:attrNameLst>
                                          </p:cBhvr>
                                          <p:to>
                                            <p:strVal val="hidden"/>
                                          </p:to>
                                        </p:set>
                                      </p:childTnLst>
                                    </p:cTn>
                                  </p:par>
                                  <p:par>
                                    <p:cTn id="37" presetID="1" presetClass="entr" presetSubtype="0" fill="hold" nodeType="withEffect">
                                      <p:stCondLst>
                                        <p:cond delay="100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xit" presetSubtype="0" fill="hold" nodeType="withEffect">
                                      <p:stCondLst>
                                        <p:cond delay="1250"/>
                                      </p:stCondLst>
                                      <p:childTnLst>
                                        <p:set>
                                          <p:cBhvr>
                                            <p:cTn id="40" dur="1" fill="hold">
                                              <p:stCondLst>
                                                <p:cond delay="0"/>
                                              </p:stCondLst>
                                            </p:cTn>
                                            <p:tgtEl>
                                              <p:spTgt spid="38"/>
                                            </p:tgtEl>
                                            <p:attrNameLst>
                                              <p:attrName>style.visibility</p:attrName>
                                            </p:attrNameLst>
                                          </p:cBhvr>
                                          <p:to>
                                            <p:strVal val="hidden"/>
                                          </p:to>
                                        </p:set>
                                      </p:childTnLst>
                                    </p:cTn>
                                  </p:par>
                                  <p:par>
                                    <p:cTn id="41" presetID="1" presetClass="entr" presetSubtype="0" fill="hold" nodeType="withEffect">
                                      <p:stCondLst>
                                        <p:cond delay="125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xit" presetSubtype="0" fill="hold" nodeType="withEffect">
                                      <p:stCondLst>
                                        <p:cond delay="1500"/>
                                      </p:stCondLst>
                                      <p:childTnLst>
                                        <p:set>
                                          <p:cBhvr>
                                            <p:cTn id="44" dur="1" fill="hold">
                                              <p:stCondLst>
                                                <p:cond delay="0"/>
                                              </p:stCondLst>
                                            </p:cTn>
                                            <p:tgtEl>
                                              <p:spTgt spid="39"/>
                                            </p:tgtEl>
                                            <p:attrNameLst>
                                              <p:attrName>style.visibility</p:attrName>
                                            </p:attrNameLst>
                                          </p:cBhvr>
                                          <p:to>
                                            <p:strVal val="hidden"/>
                                          </p:to>
                                        </p:set>
                                      </p:childTnLst>
                                    </p:cTn>
                                  </p:par>
                                  <p:par>
                                    <p:cTn id="45" presetID="1" presetClass="entr" presetSubtype="0" fill="hold" nodeType="withEffect">
                                      <p:stCondLst>
                                        <p:cond delay="150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1945 0.01551 C -0.01788 0.01713 -0.01406 0.01852 -0.01476 0.02014 C -0.01511 0.02106 -0.01788 0.02199 -0.0191 0.02292 C -0.02014 0.0243 -0.02014 0.02546 -0.02084 0.02662 C -0.01806 0.02986 -0.0158 0.03264 -0.01858 0.03634 C -0.01528 0.04028 -0.02049 0.04398 -0.0224 0.04768 C -0.0191 0.05092 -0.01563 0.05278 -0.01337 0.05648 C -0.02222 0.06204 -0.01563 0.05648 -0.01545 0.06157 C -0.01528 0.06273 -0.0184 0.06643 -0.01927 0.06805 C -0.01424 0.07338 -0.01406 0.07083 -0.01719 0.07546 C -0.01459 0.07801 -0.0125 0.08009 -0.01233 0.08356 C -0.01233 0.08449 -0.01459 0.08518 -0.01441 0.08611 C -0.01441 0.08657 -0.01285 0.08611 -0.01215 0.08588 " pathEditMode="relative" rAng="5229734" ptsTypes="ffffffffffffA">
                                          <p:cBhvr>
                                            <p:cTn id="6" dur="2000" fill="hold"/>
                                            <p:tgtEl>
                                              <p:spTgt spid="20"/>
                                            </p:tgtEl>
                                            <p:attrNameLst>
                                              <p:attrName>ppt_x</p:attrName>
                                              <p:attrName>ppt_y</p:attrName>
                                            </p:attrNameLst>
                                          </p:cBhvr>
                                          <p:rCtr x="174" y="3565"/>
                                        </p:animMotion>
                                      </p:childTnLst>
                                    </p:cTn>
                                  </p:par>
                                  <p:par>
                                    <p:cTn id="7" presetID="0" presetClass="path" presetSubtype="0" fill="hold" grpId="0" nodeType="withEffect">
                                      <p:stCondLst>
                                        <p:cond delay="0"/>
                                      </p:stCondLst>
                                      <p:childTnLst>
                                        <p:animMotion origin="layout" path="M -0.00017 0.00023 C -0.00017 0.00116 0.00052 0.00324 -0.00034 0.00301 C -0.00399 0.00278 -0.00642 -0.00463 -0.00208 0.00509 C -0.00781 -0.00116 -0.00521 0.00301 -0.00538 0.00695 C -0.01146 0.00023 -0.00746 0.0044 -0.00521 0.00926 C -0.00434 0.01088 -0.00451 0.01204 -0.00399 0.0132 C -0.00521 0.01204 -0.00642 0.00995 -0.00729 0.00972 C -0.00798 0.00949 -0.00712 0.01181 -0.00746 0.01227 C -0.00868 0.01343 -0.01111 0.0132 -0.01284 0.01412 C -0.01406 0.01921 -0.01458 0.0213 -0.01736 0.02454 " pathEditMode="relative" rAng="-2632602" ptsTypes="fffffffffA">
                                          <p:cBhvr>
                                            <p:cTn id="8" dur="2000" fill="hold"/>
                                            <p:tgtEl>
                                              <p:spTgt spid="19"/>
                                            </p:tgtEl>
                                            <p:attrNameLst>
                                              <p:attrName>ppt_x</p:attrName>
                                              <p:attrName>ppt_y</p:attrName>
                                            </p:attrNameLst>
                                          </p:cBhvr>
                                          <p:rCtr x="-1024" y="995"/>
                                        </p:animMotion>
                                      </p:childTnLst>
                                    </p:cTn>
                                  </p:par>
                                  <p:par>
                                    <p:cTn id="9" presetID="0" presetClass="path" presetSubtype="0" fill="hold" grpId="0" nodeType="withEffect">
                                      <p:stCondLst>
                                        <p:cond delay="0"/>
                                      </p:stCondLst>
                                      <p:childTnLst>
                                        <p:animMotion origin="layout" path="M 4.72222E-6 -1.88714E-6 C 0.00086 0.00278 0.00381 0.00578 0.00295 0.00833 C 0.0026 0.00972 -0.00018 0.01041 -0.0007 0.01157 C -0.00174 0.01318 -0.00191 0.01503 -0.00296 0.01688 C -0.00105 0.02267 4.72222E-6 0.02775 -0.00244 0.03261 C -0.0007 0.03932 -0.00487 0.04371 -0.00712 0.04949 C -0.00539 0.05527 -0.00278 0.05898 -0.00174 0.06499 C -0.00938 0.07193 -0.00348 0.06476 -0.004 0.07285 C -0.00434 0.07447 -0.00712 0.07979 -0.00816 0.08164 C -0.00521 0.09135 -0.00452 0.08742 -0.00747 0.09367 C -0.00591 0.09852 -0.00487 0.10199 -0.00521 0.10731 C -0.00539 0.1087 -0.00695 0.10962 -0.00712 0.11124 C -0.00712 0.1117 -0.00608 0.11101 -0.00539 0.11101 " pathEditMode="relative" rAng="5774243" ptsTypes="ffffffffffffA">
                                          <p:cBhvr>
                                            <p:cTn id="10" dur="2000" fill="hold"/>
                                            <p:tgtEl>
                                              <p:spTgt spid="22"/>
                                            </p:tgtEl>
                                            <p:attrNameLst>
                                              <p:attrName>ppt_x</p:attrName>
                                              <p:attrName>ppt_y</p:attrName>
                                            </p:attrNameLst>
                                          </p:cBhvr>
                                          <p:rCtr x="-417" y="5574"/>
                                        </p:animMotion>
                                      </p:childTnLst>
                                    </p:cTn>
                                  </p:par>
                                  <p:par>
                                    <p:cTn id="11" presetID="0" presetClass="path" presetSubtype="0" fill="hold" grpId="0" nodeType="withEffect">
                                      <p:stCondLst>
                                        <p:cond delay="0"/>
                                      </p:stCondLst>
                                      <p:childTnLst>
                                        <p:animMotion origin="layout" path="M -0.01389 0.04857 C -0.01597 0.04695 -0.01875 0.04649 -0.02031 0.04394 C -0.02847 0.03169 -0.01702 0.03377 -0.02934 0.03469 C -0.02813 0.02382 -0.03195 0.02637 -0.04149 0.02035 C -0.04011 0.0081 -0.03958 0.01735 -0.04583 0.01781 C -0.04792 0.01804 -0.05087 0.01596 -0.05313 0.01527 C -0.05313 0.01318 -0.05104 0.01157 -0.05243 0.00902 C -0.05365 0.00671 -0.0566 0.00694 -0.05851 0.00486 C -0.06511 -0.00162 -0.06962 -0.00994 -0.07535 -0.01688 C -0.09011 -0.02914 -0.09653 -0.03376 -0.11146 -0.04926 " pathEditMode="relative" rAng="2250052" ptsTypes="fffffffffA">
                                          <p:cBhvr>
                                            <p:cTn id="12" dur="2000" fill="hold"/>
                                            <p:tgtEl>
                                              <p:spTgt spid="21"/>
                                            </p:tgtEl>
                                            <p:attrNameLst>
                                              <p:attrName>ppt_x</p:attrName>
                                              <p:attrName>ppt_y</p:attrName>
                                            </p:attrNameLst>
                                          </p:cBhvr>
                                          <p:rCtr x="-4722" y="-5180"/>
                                        </p:animMotion>
                                      </p:childTnLst>
                                    </p:cTn>
                                  </p:par>
                                  <p:par>
                                    <p:cTn id="13" presetID="0" presetClass="path" presetSubtype="0" fill="hold" grpId="0" nodeType="withEffect">
                                      <p:stCondLst>
                                        <p:cond delay="0"/>
                                      </p:stCondLst>
                                      <p:childTnLst>
                                        <p:animMotion origin="layout" path="M 0.05226 -0.00185 C 0.05226 -0.00532 0.05069 -0.01088 0.05278 -0.0125 C 0.05382 -0.01366 0.05677 -0.0118 0.05833 -0.01203 C 0.06042 -0.01203 0.06128 -0.01389 0.06302 -0.01458 C 0.06354 -0.02176 0.06441 -0.02778 0.06997 -0.02986 C 0.07031 -0.03819 0.0776 -0.03796 0.08264 -0.04074 C 0.08333 -0.04815 0.08212 -0.0544 0.08385 -0.06088 C 0.09497 -0.05972 0.08559 -0.05856 0.08958 -0.06597 C 0.09062 -0.06736 0.09635 -0.06875 0.09844 -0.06967 C 0.09931 -0.08194 0.09687 -0.07893 0.10312 -0.08148 C 0.10347 -0.08773 0.10382 -0.09236 0.10677 -0.09699 C 0.10747 -0.09815 0.1099 -0.09699 0.11042 -0.09838 C 0.11128 -0.09861 0.10937 -0.09953 0.10885 -0.10023 " pathEditMode="relative" rAng="-2971347" ptsTypes="ffffffffffffA">
                                          <p:cBhvr>
                                            <p:cTn id="14" dur="2000" fill="hold"/>
                                            <p:tgtEl>
                                              <p:spTgt spid="24"/>
                                            </p:tgtEl>
                                            <p:attrNameLst>
                                              <p:attrName>ppt_x</p:attrName>
                                              <p:attrName>ppt_y</p:attrName>
                                            </p:attrNameLst>
                                          </p:cBhvr>
                                          <p:rCtr x="2986" y="-4792"/>
                                        </p:animMotion>
                                      </p:childTnLst>
                                    </p:cTn>
                                  </p:par>
                                  <p:par>
                                    <p:cTn id="15" presetID="0" presetClass="path" presetSubtype="0" fill="hold" grpId="0" nodeType="withEffect">
                                      <p:stCondLst>
                                        <p:cond delay="0"/>
                                      </p:stCondLst>
                                      <p:childTnLst>
                                        <p:animMotion origin="layout" path="M 0.02604 0.00347 C 0.02795 0.00532 0.03038 0.00648 0.03177 0.00948 C 0.03767 0.02336 0.02708 0.0185 0.03923 0.02105 C 0.03611 0.03122 0.04028 0.02984 0.04844 0.03793 C 0.04531 0.04972 0.04635 0.04094 0.05278 0.04163 C 0.05486 0.04232 0.05712 0.04487 0.05937 0.04649 C 0.0592 0.04811 0.05677 0.04972 0.05781 0.05227 C 0.05868 0.05481 0.06146 0.05574 0.06319 0.05805 C 0.06857 0.06614 0.07153 0.07493 0.07639 0.08395 C 0.08889 0.10014 0.09427 0.10592 0.10642 0.12489 " pathEditMode="relative" rAng="-7838538" ptsTypes="fffffffffA">
                                          <p:cBhvr>
                                            <p:cTn id="16" dur="2000" fill="hold"/>
                                            <p:tgtEl>
                                              <p:spTgt spid="23"/>
                                            </p:tgtEl>
                                            <p:attrNameLst>
                                              <p:attrName>ppt_x</p:attrName>
                                              <p:attrName>ppt_y</p:attrName>
                                            </p:attrNameLst>
                                          </p:cBhvr>
                                          <p:rCtr x="3819" y="6314"/>
                                        </p:animMotion>
                                      </p:childTnLst>
                                    </p:cTn>
                                  </p:par>
                                  <p:par>
                                    <p:cTn id="17" presetID="0" presetClass="path" presetSubtype="0" fill="hold" grpId="0" nodeType="withEffect">
                                      <p:stCondLst>
                                        <p:cond delay="0"/>
                                      </p:stCondLst>
                                      <p:childTnLst>
                                        <p:animMotion origin="layout" path="M 0.06597 -0.04815 C 0.06684 -0.04584 0.07187 -0.04005 0.06996 -0.04005 C 0.0691 -0.04005 0.06528 -0.04283 0.06354 -0.04352 C 0.06198 -0.04422 0.06128 -0.04375 0.05989 -0.04398 C 0.06232 -0.03866 0.06406 -0.03426 0.0592 -0.03565 C 0.06215 -0.0294 0.05451 -0.03334 0.05052 -0.03357 C 0.0533 -0.02801 0.05712 -0.02269 0.05903 -0.0176 C 0.04514 -0.0257 0.0559 -0.02037 0.05434 -0.01736 C 0.05399 -0.01644 0.04861 -0.01829 0.0467 -0.01875 C 0.05156 -0.00926 0.05278 -0.01019 0.04705 -0.01181 C 0.04948 -0.00695 0.05139 -0.00347 0.05017 -0.00162 C 0.04982 -0.00093 0.04687 -0.00278 0.0467 -0.00232 C 0.04653 -0.00185 0.04844 -0.0007 0.04965 0.00023 " pathEditMode="relative" rAng="7441928" ptsTypes="ffffffffffffA">
                                          <p:cBhvr>
                                            <p:cTn id="18" dur="2000" fill="hold"/>
                                            <p:tgtEl>
                                              <p:spTgt spid="25"/>
                                            </p:tgtEl>
                                            <p:attrNameLst>
                                              <p:attrName>ppt_x</p:attrName>
                                              <p:attrName>ppt_y</p:attrName>
                                            </p:attrNameLst>
                                          </p:cBhvr>
                                          <p:rCtr x="-1094" y="2199"/>
                                        </p:animMotion>
                                      </p:childTnLst>
                                    </p:cTn>
                                  </p:par>
                                  <p:par>
                                    <p:cTn id="19" presetID="0" presetClass="path" presetSubtype="0" fill="hold" grpId="0" nodeType="withEffect">
                                      <p:stCondLst>
                                        <p:cond delay="0"/>
                                      </p:stCondLst>
                                      <p:childTnLst>
                                        <p:animMotion origin="layout" path="M -8.33333E-7 -7.40741E-7 C -0.00451 0.00208 -0.01024 0.00648 -0.0092 0.00046 C -0.01042 -0.01875 0.01406 -0.03843 -0.01736 -0.00718 C 0.00243 -0.04514 -0.01163 -0.02685 -0.0243 -0.02523 C -0.00347 -0.06574 -0.01562 -0.03866 -0.03142 -0.02338 C -0.0368 -0.01782 -0.03941 -0.01921 -0.04462 -0.01528 C -0.04132 -0.02245 -0.03385 -0.03218 -0.03368 -0.03611 C -0.03299 -0.04097 -0.03958 -0.03472 -0.04167 -0.03565 C -0.04739 -0.04213 -0.04601 -0.05718 -0.04965 -0.06551 C -0.06701 -0.07037 -0.0743 -0.07176 -0.08542 -0.0875 " pathEditMode="relative" rAng="2458633" ptsTypes="fffffffffA">
                                          <p:cBhvr>
                                            <p:cTn id="20" dur="2000" fill="hold"/>
                                            <p:tgtEl>
                                              <p:spTgt spid="26"/>
                                            </p:tgtEl>
                                            <p:attrNameLst>
                                              <p:attrName>ppt_x</p:attrName>
                                              <p:attrName>ppt_y</p:attrName>
                                            </p:attrNameLst>
                                          </p:cBhvr>
                                          <p:rCtr x="-3594" y="-5440"/>
                                        </p:animMotion>
                                      </p:childTnLst>
                                    </p:cTn>
                                  </p:par>
                                  <p:par>
                                    <p:cTn id="21" presetID="0" presetClass="path" presetSubtype="0" fill="hold" grpId="0" nodeType="withEffect">
                                      <p:stCondLst>
                                        <p:cond delay="0"/>
                                      </p:stCondLst>
                                      <p:childTnLst>
                                        <p:animMotion origin="layout" path="M -1.66667E-6 7.40741E-7 C 0.00156 0.00185 0.00764 0.00625 0.00625 0.00764 C 0.00521 0.0088 0.00035 0.00718 -0.00173 0.00741 C -0.00364 0.0081 -0.00399 0.00949 -0.00538 0.01018 C -0.00208 0.01528 0.0007 0.01991 -0.00486 0.02176 C -0.00035 0.02824 -0.00937 0.02824 -0.01406 0.03032 C -0.00989 0.03634 -0.00451 0.04074 -0.00243 0.04606 C -0.01753 0.04606 -0.00607 0.04444 -0.00712 0.04954 C -0.00729 0.05093 -0.01319 0.05278 -0.01528 0.05301 C -0.00868 0.06273 -0.00764 0.06018 -0.01423 0.06227 C -0.01094 0.06713 -0.00781 0.0706 -0.00868 0.07407 C -0.00885 0.07477 -0.01267 0.07454 -0.01285 0.07569 C -0.01302 0.07616 -0.01041 0.07639 -0.00903 0.07662 " pathEditMode="relative" rAng="6392016" ptsTypes="ffffffffffffA">
                                          <p:cBhvr>
                                            <p:cTn id="22" dur="2000" fill="hold"/>
                                            <p:tgtEl>
                                              <p:spTgt spid="27"/>
                                            </p:tgtEl>
                                            <p:attrNameLst>
                                              <p:attrName>ppt_x</p:attrName>
                                              <p:attrName>ppt_y</p:attrName>
                                            </p:attrNameLst>
                                          </p:cBhvr>
                                          <p:rCtr x="-747" y="3750"/>
                                        </p:animMotion>
                                      </p:childTnLst>
                                    </p:cTn>
                                  </p:par>
                                  <p:par>
                                    <p:cTn id="23" presetID="0" presetClass="path" presetSubtype="0" fill="hold" grpId="0" nodeType="withEffect">
                                      <p:stCondLst>
                                        <p:cond delay="0"/>
                                      </p:stCondLst>
                                      <p:childTnLst>
                                        <p:animMotion origin="layout" path="M -0.00017 -0.00023 C -0.00069 0.00093 -0.00121 0.00301 -0.00226 0.00278 C -0.00677 0.00093 -0.00503 -0.00741 -0.00607 0.00371 C -0.0092 -0.00509 -0.00885 0.00023 -0.01163 0.00417 C -0.01528 -0.00579 -0.0125 0.00023 -0.01285 0.00648 C -0.01319 0.00857 -0.01406 0.00903 -0.01476 0.01111 C -0.0151 0.00972 -0.01562 0.00602 -0.01649 0.00579 C -0.01719 0.00556 -0.01771 0.00787 -0.0184 0.0081 C -0.02118 0.00926 -0.02413 0.00718 -0.02691 0.00764 C -0.03246 0.01134 -0.03437 0.01389 -0.04062 0.01597 " pathEditMode="relative" rAng="-22460530" ptsTypes="fffffffffA">
                                          <p:cBhvr>
                                            <p:cTn id="24" dur="2000" fill="hold"/>
                                            <p:tgtEl>
                                              <p:spTgt spid="28"/>
                                            </p:tgtEl>
                                            <p:attrNameLst>
                                              <p:attrName>ppt_x</p:attrName>
                                              <p:attrName>ppt_y</p:attrName>
                                            </p:attrNameLst>
                                          </p:cBhvr>
                                          <p:rCtr x="-2101" y="486"/>
                                        </p:animMotion>
                                      </p:childTnLst>
                                    </p:cTn>
                                  </p:par>
                                  <p:par>
                                    <p:cTn id="25" presetID="0" presetClass="path" presetSubtype="0" fill="hold" grpId="0" nodeType="withEffect">
                                      <p:stCondLst>
                                        <p:cond delay="0"/>
                                      </p:stCondLst>
                                      <p:childTnLst>
                                        <p:animMotion origin="layout" path="M 0.05052 -0.01644 C 0.0526 -0.01644 0.0559 -0.01829 0.05747 -0.01574 C 0.05833 -0.01482 0.05764 -0.01158 0.05799 -0.00973 C 0.05851 -0.00764 0.0599 -0.00672 0.06059 -0.00486 C 0.06563 -0.00417 0.06927 -0.00255 0.0717 0.00347 C 0.07726 0.0037 0.07795 0.01134 0.0809 0.0169 C 0.08559 0.01782 0.08941 0.01666 0.09392 0.01828 C 0.09514 0.03078 0.09288 0.02014 0.09826 0.02453 C 0.09913 0.02592 0.10139 0.0324 0.10208 0.03426 C 0.11059 0.03518 0.10816 0.0324 0.11059 0.03981 C 0.11493 0.04027 0.11771 0.04027 0.12135 0.04375 C 0.12205 0.04467 0.12188 0.04722 0.12309 0.04768 C 0.12309 0.04838 0.12344 0.04676 0.12396 0.04606 " pathEditMode="relative" rAng="-19497766" ptsTypes="ffffffffffffA">
                                          <p:cBhvr>
                                            <p:cTn id="26" dur="2000" fill="hold"/>
                                            <p:tgtEl>
                                              <p:spTgt spid="29"/>
                                            </p:tgtEl>
                                            <p:attrNameLst>
                                              <p:attrName>ppt_x</p:attrName>
                                              <p:attrName>ppt_y</p:attrName>
                                            </p:attrNameLst>
                                          </p:cBhvr>
                                          <p:rCtr x="3594" y="3287"/>
                                        </p:animMotion>
                                      </p:childTnLst>
                                    </p:cTn>
                                  </p:par>
                                  <p:par>
                                    <p:cTn id="27" presetID="0" presetClass="path" presetSubtype="0" fill="hold" grpId="0" nodeType="withEffect">
                                      <p:stCondLst>
                                        <p:cond delay="0"/>
                                      </p:stCondLst>
                                      <p:childTnLst>
                                        <p:animMotion origin="layout" path="M 0.00226 0.00439 C 0.00209 0.00069 0.00018 -0.00672 0.00157 -0.00764 C 0.00296 -0.00718 0.00608 -0.00255 0.00782 -0.00139 C 0.01007 4.07407E-6 0.01059 -0.00162 0.01233 -0.0007 C 0.0125 -0.00787 0.01302 -0.01389 0.01823 -0.01181 C 0.01875 -0.01945 0.0257 -0.01343 0.03073 -0.01204 C 0.03073 -0.02014 0.029 -0.02778 0.03004 -0.0338 C 0.04271 -0.0213 0.03195 -0.0301 0.03594 -0.0338 C 0.03681 -0.03473 0.04254 -0.03195 0.0448 -0.03033 C 0.04462 -0.04375 0.04219 -0.0426 0.04861 -0.03982 C 0.04861 -0.0463 0.04844 -0.05139 0.05087 -0.05417 C 0.05174 -0.0544 0.05452 -0.05093 0.05521 -0.05162 C 0.05539 -0.05209 0.05382 -0.05417 0.05313 -0.05579 " pathEditMode="relative" rAng="-2116345" ptsTypes="ffffffffffffA">
                                          <p:cBhvr>
                                            <p:cTn id="28" dur="2000" fill="hold"/>
                                            <p:tgtEl>
                                              <p:spTgt spid="30"/>
                                            </p:tgtEl>
                                            <p:attrNameLst>
                                              <p:attrName>ppt_x</p:attrName>
                                              <p:attrName>ppt_y</p:attrName>
                                            </p:attrNameLst>
                                          </p:cBhvr>
                                          <p:rCtr x="2743" y="-2639"/>
                                        </p:animMotion>
                                      </p:childTnLst>
                                    </p:cTn>
                                  </p:par>
                                  <p:par>
                                    <p:cTn id="29" presetID="0" presetClass="path" presetSubtype="0" fill="hold" grpId="0" nodeType="withEffect">
                                      <p:stCondLst>
                                        <p:cond delay="0"/>
                                      </p:stCondLst>
                                      <p:childTnLst>
                                        <p:animMotion origin="layout" path="M 0.00104 0.0324 C 0.00069 0.03171 -0.00035 0.03102 -2.77778E-7 0.03032 C 0.00191 0.02708 0.0066 0.02986 -2.77778E-7 0.02731 C 0.0059 0.02615 0.00278 0.02569 0.00104 0.02291 C 0.00764 0.02176 0.00347 0.02315 -2.77778E-7 0.02176 C -0.00104 0.02152 -0.00139 0.0206 -0.00208 0.0199 C -0.00139 0.01967 0.00052 0.0199 0.00104 0.01944 C 0.00156 0.01875 -2.77778E-7 0.01828 -2.77778E-7 0.01759 C -2.77778E-7 0.01527 0.00174 0.01342 0.00226 0.01134 C 0.00087 0.00694 -2.77778E-7 0.00486 -2.77778E-7 2.96296E-6 " pathEditMode="relative" rAng="5400000" ptsTypes="fffffffffA">
                                          <p:cBhvr>
                                            <p:cTn id="30" dur="2000" fill="hold"/>
                                            <p:tgtEl>
                                              <p:spTgt spid="31"/>
                                            </p:tgtEl>
                                            <p:attrNameLst>
                                              <p:attrName>ppt_x</p:attrName>
                                              <p:attrName>ppt_y</p:attrName>
                                            </p:attrNameLst>
                                          </p:cBhvr>
                                          <p:rCtr x="174" y="-1620"/>
                                        </p:animMotion>
                                      </p:childTnLst>
                                    </p:cTn>
                                  </p:par>
                                  <p:par>
                                    <p:cTn id="31" presetID="0" presetClass="path" presetSubtype="0" fill="hold" grpId="0" nodeType="withEffect">
                                      <p:stCondLst>
                                        <p:cond delay="0"/>
                                      </p:stCondLst>
                                      <p:childTnLst>
                                        <p:animMotion origin="layout" path="M -0.00052 -0.00046 C -0.0033 -0.00139 -0.01077 0.00047 -0.01042 -0.00301 C -0.01024 -0.00486 -0.00573 -0.00949 -0.00452 -0.01203 C -0.00313 -0.01435 -0.00399 -0.01643 -0.00295 -0.01921 C -0.0099 -0.02152 -0.01493 -0.0243 -0.01233 -0.03287 C -0.01962 -0.03541 -0.01285 -0.04629 -0.01129 -0.05439 C -0.01858 -0.05648 -0.02535 -0.05578 -0.0309 -0.05949 C -0.0191 -0.07754 -0.02726 -0.0618 -0.03021 -0.0699 C -0.0309 -0.07152 -0.02761 -0.08055 -0.02656 -0.08356 C -0.0382 -0.08773 -0.0375 -0.0831 -0.03403 -0.09352 C -0.03993 -0.09537 -0.04445 -0.09629 -0.04636 -0.10162 C -0.04688 -0.10301 -0.04358 -0.10625 -0.04375 -0.1074 C -0.04445 -0.10833 -0.0467 -0.10625 -0.04774 -0.10486 " pathEditMode="relative" rAng="14647842" ptsTypes="ffffffffffffA">
                                          <p:cBhvr>
                                            <p:cTn id="32" dur="2000" fill="hold"/>
                                            <p:tgtEl>
                                              <p:spTgt spid="32"/>
                                            </p:tgtEl>
                                            <p:attrNameLst>
                                              <p:attrName>ppt_x</p:attrName>
                                              <p:attrName>ppt_y</p:attrName>
                                            </p:attrNameLst>
                                          </p:cBhvr>
                                          <p:rCtr x="-2049" y="-5486"/>
                                        </p:animMotion>
                                      </p:childTnLst>
                                    </p:cTn>
                                  </p:par>
                                  <p:par>
                                    <p:cTn id="33" presetID="0" presetClass="path" presetSubtype="0" accel="50000" decel="50000" fill="hold" nodeType="withEffect">
                                      <p:stCondLst>
                                        <p:cond delay="0"/>
                                      </p:stCondLst>
                                      <p:childTnLst>
                                        <p:animMotion origin="layout" path="M -3.33333E-6 -1.11111E-6 C 0.00087 0.00023 0.00191 0.00093 0.00295 0.00093 C 0.00348 0.00093 0.00417 -0.00069 0.00469 -1.11111E-6 C 0.00539 0.00046 0.00521 0.00208 0.00539 0.00324 C 0.00608 0.00278 0.00677 0.00301 0.00712 0.00208 C 0.00782 0.00139 0.00747 -0.00208 0.00782 -0.00116 C 0.00886 0.00046 0.00868 0.00324 0.0092 0.00533 C 0.00938 0.00671 0.0099 0.00764 0.01025 0.0088 C 0.01129 0.00394 0.01198 -0.00069 0.01268 -0.00555 C 0.01302 -0.00694 0.01337 -0.0088 0.01337 -0.00856 C 0.01389 -0.00555 0.01389 0.00579 0.01528 -0.00463 C 0.01545 -0.00278 0.01511 -0.00046 0.0158 0.00093 C 0.01684 0.00255 0.01841 0.00255 0.01945 0.00324 C 0.02014 0.0037 0.02136 0.0044 0.02136 0.00463 C 0.0217 0.00139 0.02118 -0.00208 0.02205 -0.00463 C 0.0224 -0.00555 0.02309 -0.00255 0.02327 -0.00116 C 0.02361 0.0007 0.02361 0.00255 0.02396 0.0044 C 0.02414 0.00324 0.02396 0.00023 0.02448 0.00093 C 0.02535 0.00255 0.0257 0.00764 0.0257 0.00787 C 0.02743 -0.00162 0.02466 0.01019 0.02882 0.00533 C 0.02952 0.00463 0.02917 0.00255 0.02934 0.00093 C 0.02969 0.00208 0.02952 0.00486 0.03004 0.0044 C 0.03125 0.00301 0.0316 -1.11111E-6 0.03247 -0.00231 C 0.03282 -0.00347 0.03368 -0.00463 0.0342 -0.00555 C 0.03594 0.00023 0.03507 0.00463 0.03872 0.00671 C 0.03889 0.00533 0.03872 0.00324 0.03924 0.00324 C 0.04063 0.00301 0.04289 0.00533 0.04289 0.00556 C 0.04514 0.00278 0.04497 0.00023 0.04723 -0.00231 C 0.04879 0.00602 0.04705 0.00347 0.05105 0.00533 C 0.05157 0.00579 0.05209 0.00602 0.05278 0.00671 C 0.05504 0.00394 0.05486 0.00139 0.05712 -0.00116 C 0.05903 0.00417 0.05886 0.01019 0.05955 0.01667 C 0.06007 0.02176 0.06111 0.02639 0.06198 0.03102 C 0.0625 0.03333 0.06129 0.02662 0.06129 0.02431 C 0.06129 0.02292 0.06164 0.02732 0.06198 0.02894 C 0.06233 0.03009 0.06337 0.03218 0.06337 0.03241 " pathEditMode="relative" rAng="0" ptsTypes="fffffffffffffffffffffffffffffffffffA">
                                          <p:cBhvr>
                                            <p:cTn id="34" dur="2000" fill="hold"/>
                                            <p:tgtEl>
                                              <p:spTgt spid="8"/>
                                            </p:tgtEl>
                                            <p:attrNameLst>
                                              <p:attrName>ppt_x</p:attrName>
                                              <p:attrName>ppt_y</p:attrName>
                                            </p:attrNameLst>
                                          </p:cBhvr>
                                          <p:rCtr x="3160" y="1227"/>
                                        </p:animMotion>
                                      </p:childTnLst>
                                    </p:cTn>
                                  </p:par>
                                  <p:par>
                                    <p:cTn id="35" presetID="1" presetClass="exit" presetSubtype="0" fill="hold" nodeType="withEffect">
                                      <p:stCondLst>
                                        <p:cond delay="1000"/>
                                      </p:stCondLst>
                                      <p:childTnLst>
                                        <p:set>
                                          <p:cBhvr>
                                            <p:cTn id="36" dur="1" fill="hold">
                                              <p:stCondLst>
                                                <p:cond delay="0"/>
                                              </p:stCondLst>
                                            </p:cTn>
                                            <p:tgtEl>
                                              <p:spTgt spid="39"/>
                                            </p:tgtEl>
                                            <p:attrNameLst>
                                              <p:attrName>style.visibility</p:attrName>
                                            </p:attrNameLst>
                                          </p:cBhvr>
                                          <p:to>
                                            <p:strVal val="hidden"/>
                                          </p:to>
                                        </p:set>
                                      </p:childTnLst>
                                    </p:cTn>
                                  </p:par>
                                  <p:par>
                                    <p:cTn id="37" presetID="1" presetClass="entr" presetSubtype="0" fill="hold" nodeType="withEffect">
                                      <p:stCondLst>
                                        <p:cond delay="100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xit" presetSubtype="0" fill="hold" nodeType="withEffect">
                                      <p:stCondLst>
                                        <p:cond delay="1250"/>
                                      </p:stCondLst>
                                      <p:childTnLst>
                                        <p:set>
                                          <p:cBhvr>
                                            <p:cTn id="40" dur="1" fill="hold">
                                              <p:stCondLst>
                                                <p:cond delay="0"/>
                                              </p:stCondLst>
                                            </p:cTn>
                                            <p:tgtEl>
                                              <p:spTgt spid="38"/>
                                            </p:tgtEl>
                                            <p:attrNameLst>
                                              <p:attrName>style.visibility</p:attrName>
                                            </p:attrNameLst>
                                          </p:cBhvr>
                                          <p:to>
                                            <p:strVal val="hidden"/>
                                          </p:to>
                                        </p:set>
                                      </p:childTnLst>
                                    </p:cTn>
                                  </p:par>
                                  <p:par>
                                    <p:cTn id="41" presetID="1" presetClass="entr" presetSubtype="0" fill="hold" nodeType="withEffect">
                                      <p:stCondLst>
                                        <p:cond delay="125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xit" presetSubtype="0" fill="hold" nodeType="withEffect">
                                      <p:stCondLst>
                                        <p:cond delay="1500"/>
                                      </p:stCondLst>
                                      <p:childTnLst>
                                        <p:set>
                                          <p:cBhvr>
                                            <p:cTn id="44" dur="1" fill="hold">
                                              <p:stCondLst>
                                                <p:cond delay="0"/>
                                              </p:stCondLst>
                                            </p:cTn>
                                            <p:tgtEl>
                                              <p:spTgt spid="39"/>
                                            </p:tgtEl>
                                            <p:attrNameLst>
                                              <p:attrName>style.visibility</p:attrName>
                                            </p:attrNameLst>
                                          </p:cBhvr>
                                          <p:to>
                                            <p:strVal val="hidden"/>
                                          </p:to>
                                        </p:set>
                                      </p:childTnLst>
                                    </p:cTn>
                                  </p:par>
                                  <p:par>
                                    <p:cTn id="45" presetID="1" presetClass="entr" presetSubtype="0" fill="hold" nodeType="withEffect">
                                      <p:stCondLst>
                                        <p:cond delay="150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0"/>
            <a:ext cx="9144000" cy="6858000"/>
          </a:xfrm>
          <a:prstGeom prst="rect">
            <a:avLst/>
          </a:prstGeom>
          <a:solidFill>
            <a:srgbClr val="FFFF66">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3"/>
          <p:cNvSpPr>
            <a:spLocks noGrp="1" noChangeArrowheads="1"/>
          </p:cNvSpPr>
          <p:nvPr>
            <p:ph type="ctrTitle"/>
          </p:nvPr>
        </p:nvSpPr>
        <p:spPr>
          <a:xfrm>
            <a:off x="0" y="0"/>
            <a:ext cx="6227763" cy="1008062"/>
          </a:xfrm>
        </p:spPr>
        <p:txBody>
          <a:bodyPr/>
          <a:lstStyle/>
          <a:p>
            <a:pPr algn="l"/>
            <a:r>
              <a:rPr lang="en-AU" sz="3600" dirty="0"/>
              <a:t>   </a:t>
            </a:r>
          </a:p>
        </p:txBody>
      </p:sp>
      <p:sp>
        <p:nvSpPr>
          <p:cNvPr id="43" name="Rectangle 4"/>
          <p:cNvSpPr txBox="1">
            <a:spLocks noChangeArrowheads="1"/>
          </p:cNvSpPr>
          <p:nvPr/>
        </p:nvSpPr>
        <p:spPr>
          <a:xfrm>
            <a:off x="5429256" y="3214686"/>
            <a:ext cx="3429024" cy="125253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TextBox 1"/>
          <p:cNvSpPr txBox="1"/>
          <p:nvPr/>
        </p:nvSpPr>
        <p:spPr>
          <a:xfrm>
            <a:off x="755576" y="188640"/>
            <a:ext cx="7632848" cy="707886"/>
          </a:xfrm>
          <a:prstGeom prst="rect">
            <a:avLst/>
          </a:prstGeom>
          <a:noFill/>
        </p:spPr>
        <p:txBody>
          <a:bodyPr wrap="square" rtlCol="0">
            <a:spAutoFit/>
          </a:bodyPr>
          <a:lstStyle/>
          <a:p>
            <a:pPr algn="ctr"/>
            <a:r>
              <a:rPr lang="en-US" sz="4000" dirty="0"/>
              <a:t>How to treat dogs for mange mites </a:t>
            </a:r>
            <a:endParaRPr lang="en-AU" sz="4000"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802" b="97748" l="9873" r="100000">
                        <a14:foregroundMark x1="71975" y1="18018" x2="71975" y2="18018"/>
                        <a14:foregroundMark x1="84076" y1="31081" x2="84076" y2="31081"/>
                        <a14:foregroundMark x1="80255" y1="52703" x2="80255" y2="52703"/>
                        <a14:foregroundMark x1="73248" y1="67568" x2="73248" y2="67568"/>
                        <a14:foregroundMark x1="73885" y1="33333" x2="73885" y2="33333"/>
                        <a14:foregroundMark x1="69427" y1="50901" x2="69427" y2="50901"/>
                        <a14:foregroundMark x1="85987" y1="33784" x2="85987" y2="33784"/>
                        <a14:foregroundMark x1="94904" y1="45045" x2="94904" y2="45045"/>
                        <a14:foregroundMark x1="24841" y1="44595" x2="24841" y2="44595"/>
                        <a14:foregroundMark x1="19108" y1="47748" x2="19108" y2="47748"/>
                        <a14:foregroundMark x1="25159" y1="37838" x2="25159" y2="37838"/>
                        <a14:foregroundMark x1="32166" y1="41892" x2="33439" y2="41892"/>
                      </a14:backgroundRemoval>
                    </a14:imgEffect>
                  </a14:imgLayer>
                </a14:imgProps>
              </a:ext>
              <a:ext uri="{28A0092B-C50C-407E-A947-70E740481C1C}">
                <a14:useLocalDpi xmlns:a14="http://schemas.microsoft.com/office/drawing/2010/main" val="0"/>
              </a:ext>
            </a:extLst>
          </a:blip>
          <a:stretch>
            <a:fillRect/>
          </a:stretch>
        </p:blipFill>
        <p:spPr>
          <a:xfrm>
            <a:off x="6289388" y="2596082"/>
            <a:ext cx="2226940" cy="1574461"/>
          </a:xfrm>
          <a:prstGeom prst="rect">
            <a:avLst/>
          </a:prstGeom>
        </p:spPr>
      </p:pic>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backgroundRemoval t="45223" b="87261" l="23179" r="94040">
                        <a14:foregroundMark x1="35099" y1="75159" x2="35099" y2="75159"/>
                        <a14:foregroundMark x1="34437" y1="66879" x2="34437" y2="66879"/>
                        <a14:foregroundMark x1="24503" y1="64968" x2="24503" y2="64968"/>
                        <a14:foregroundMark x1="35762" y1="87898" x2="35762" y2="87898"/>
                        <a14:foregroundMark x1="94040" y1="61146" x2="94040" y2="61146"/>
                      </a14:backgroundRemoval>
                    </a14:imgEffect>
                  </a14:imgLayer>
                </a14:imgProps>
              </a:ext>
              <a:ext uri="{28A0092B-C50C-407E-A947-70E740481C1C}">
                <a14:useLocalDpi xmlns:a14="http://schemas.microsoft.com/office/drawing/2010/main" val="0"/>
              </a:ext>
            </a:extLst>
          </a:blip>
          <a:srcRect l="22260" t="40371" b="8213"/>
          <a:stretch/>
        </p:blipFill>
        <p:spPr>
          <a:xfrm>
            <a:off x="2118571" y="4458796"/>
            <a:ext cx="1630826" cy="1121434"/>
          </a:xfrm>
          <a:prstGeom prst="rect">
            <a:avLst/>
          </a:prstGeom>
        </p:spPr>
      </p:pic>
      <p:pic>
        <p:nvPicPr>
          <p:cNvPr id="8" name="Picture 7"/>
          <p:cNvPicPr>
            <a:picLocks noChangeAspect="1"/>
          </p:cNvPicPr>
          <p:nvPr/>
        </p:nvPicPr>
        <p:blipFill rotWithShape="1">
          <a:blip r:embed="rId7">
            <a:extLst>
              <a:ext uri="{BEBA8EAE-BF5A-486C-A8C5-ECC9F3942E4B}">
                <a14:imgProps xmlns:a14="http://schemas.microsoft.com/office/drawing/2010/main">
                  <a14:imgLayer r:embed="rId8">
                    <a14:imgEffect>
                      <a14:backgroundRemoval t="10396" b="87129" l="4240" r="94700">
                        <a14:foregroundMark x1="43816" y1="27723" x2="43816" y2="27723"/>
                        <a14:foregroundMark x1="51237" y1="18812" x2="51237" y2="18812"/>
                        <a14:foregroundMark x1="38516" y1="51980" x2="38516" y2="51980"/>
                        <a14:foregroundMark x1="33922" y1="49505" x2="33922" y2="49505"/>
                        <a14:foregroundMark x1="35689" y1="39109" x2="35689" y2="39109"/>
                        <a14:foregroundMark x1="40283" y1="33663" x2="40283" y2="33663"/>
                        <a14:foregroundMark x1="36396" y1="35644" x2="36396" y2="35644"/>
                        <a14:foregroundMark x1="16254" y1="74257" x2="16254" y2="74257"/>
                        <a14:foregroundMark x1="19788" y1="69802" x2="19788" y2="69802"/>
                        <a14:foregroundMark x1="22615" y1="69307" x2="22615" y2="69307"/>
                        <a14:foregroundMark x1="10954" y1="70792" x2="10954" y2="70792"/>
                        <a14:foregroundMark x1="11307" y1="67822" x2="11307" y2="67822"/>
                        <a14:foregroundMark x1="12014" y1="76238" x2="12014" y2="76238"/>
                        <a14:foregroundMark x1="72438" y1="57921" x2="72438" y2="57921"/>
                        <a14:foregroundMark x1="77739" y1="47030" x2="77739" y2="47030"/>
                        <a14:foregroundMark x1="68905" y1="52475" x2="68905" y2="52475"/>
                        <a14:foregroundMark x1="65371" y1="45050" x2="65371" y2="45050"/>
                        <a14:foregroundMark x1="58657" y1="45050" x2="58657" y2="45050"/>
                        <a14:foregroundMark x1="60777" y1="61386" x2="60777" y2="61386"/>
                        <a14:foregroundMark x1="60424" y1="53465" x2="60424" y2="53465"/>
                        <a14:foregroundMark x1="61131" y1="55941" x2="61131" y2="55941"/>
                        <a14:foregroundMark x1="42403" y1="53465" x2="42403" y2="53465"/>
                        <a14:foregroundMark x1="39223" y1="56436" x2="39223" y2="56436"/>
                        <a14:foregroundMark x1="32509" y1="57921" x2="32509" y2="57921"/>
                        <a14:foregroundMark x1="54064" y1="23762" x2="54064" y2="23762"/>
                        <a14:foregroundMark x1="58657" y1="19802" x2="58657" y2="19802"/>
                        <a14:foregroundMark x1="53710" y1="19802" x2="53710" y2="19802"/>
                        <a14:foregroundMark x1="53710" y1="15347" x2="53710" y2="15347"/>
                        <a14:foregroundMark x1="52650" y1="12871" x2="52650" y2="12871"/>
                        <a14:foregroundMark x1="16254" y1="79208" x2="16254" y2="79208"/>
                        <a14:foregroundMark x1="13074" y1="80693" x2="13074" y2="80693"/>
                        <a14:foregroundMark x1="13781" y1="84158" x2="13781" y2="84158"/>
                        <a14:foregroundMark x1="84099" y1="57921" x2="84099" y2="57921"/>
                        <a14:foregroundMark x1="82332" y1="52475" x2="82332" y2="52475"/>
                        <a14:foregroundMark x1="72792" y1="52970" x2="72792" y2="52970"/>
                        <a14:foregroundMark x1="71731" y1="43069" x2="71731" y2="43069"/>
                        <a14:foregroundMark x1="64311" y1="52475" x2="64311" y2="52475"/>
                        <a14:foregroundMark x1="65018" y1="57921" x2="65018" y2="57921"/>
                        <a14:foregroundMark x1="67491" y1="66337" x2="67491" y2="66337"/>
                        <a14:foregroundMark x1="30035" y1="48515" x2="30035" y2="48515"/>
                        <a14:foregroundMark x1="75618" y1="65347" x2="75618" y2="65347"/>
                        <a14:foregroundMark x1="69258" y1="62871" x2="69258" y2="62871"/>
                        <a14:foregroundMark x1="76678" y1="57921" x2="76678" y2="57921"/>
                        <a14:foregroundMark x1="75618" y1="50000" x2="75618" y2="50000"/>
                        <a14:foregroundMark x1="82686" y1="65842" x2="82686" y2="65842"/>
                        <a14:foregroundMark x1="88339" y1="61881" x2="88339" y2="61881"/>
                        <a14:foregroundMark x1="86926" y1="57426" x2="86926" y2="57426"/>
                        <a14:foregroundMark x1="86926" y1="43069" x2="86926" y2="43069"/>
                        <a14:foregroundMark x1="78799" y1="43069" x2="78799" y2="43069"/>
                        <a14:foregroundMark x1="87633" y1="51485" x2="87633" y2="51485"/>
                        <a14:foregroundMark x1="83039" y1="44059" x2="83039" y2="44059"/>
                        <a14:foregroundMark x1="91519" y1="44059" x2="91519" y2="44059"/>
                        <a14:foregroundMark x1="90106" y1="52970" x2="90106" y2="52970"/>
                        <a14:foregroundMark x1="90813" y1="51485" x2="90813" y2="51485"/>
                        <a14:foregroundMark x1="91873" y1="58911" x2="91873" y2="58911"/>
                        <a14:foregroundMark x1="91519" y1="63861" x2="91519" y2="63861"/>
                        <a14:foregroundMark x1="29682" y1="55446" x2="29682" y2="55446"/>
                        <a14:foregroundMark x1="8127" y1="72772" x2="8127" y2="72772"/>
                        <a14:foregroundMark x1="37809" y1="36634" x2="37809" y2="36634"/>
                        <a14:foregroundMark x1="54417" y1="28713" x2="54417" y2="28713"/>
                      </a14:backgroundRemoval>
                    </a14:imgEffect>
                  </a14:imgLayer>
                </a14:imgProps>
              </a:ext>
              <a:ext uri="{28A0092B-C50C-407E-A947-70E740481C1C}">
                <a14:useLocalDpi xmlns:a14="http://schemas.microsoft.com/office/drawing/2010/main" val="0"/>
              </a:ext>
            </a:extLst>
          </a:blip>
          <a:srcRect t="4923" b="9779"/>
          <a:stretch/>
        </p:blipFill>
        <p:spPr>
          <a:xfrm>
            <a:off x="4364452" y="4966520"/>
            <a:ext cx="2493655" cy="1518250"/>
          </a:xfrm>
          <a:prstGeom prst="rect">
            <a:avLst/>
          </a:prstGeom>
        </p:spPr>
      </p:pic>
      <p:pic>
        <p:nvPicPr>
          <p:cNvPr id="9" name="Picture 8"/>
          <p:cNvPicPr>
            <a:picLocks noChangeAspect="1"/>
          </p:cNvPicPr>
          <p:nvPr/>
        </p:nvPicPr>
        <p:blipFill>
          <a:blip r:embed="rId9">
            <a:extLst>
              <a:ext uri="{BEBA8EAE-BF5A-486C-A8C5-ECC9F3942E4B}">
                <a14:imgProps xmlns:a14="http://schemas.microsoft.com/office/drawing/2010/main">
                  <a14:imgLayer r:embed="rId10">
                    <a14:imgEffect>
                      <a14:backgroundRemoval t="5419" b="97537" l="1780" r="93769">
                        <a14:foregroundMark x1="90208" y1="61084" x2="90208" y2="61084"/>
                        <a14:backgroundMark x1="35312" y1="5419" x2="35312" y2="5419"/>
                        <a14:backgroundMark x1="51335" y1="2463" x2="51335" y2="2463"/>
                        <a14:backgroundMark x1="67953" y1="2956" x2="67953" y2="2956"/>
                        <a14:backgroundMark x1="81009" y1="5419" x2="81009" y2="5419"/>
                        <a14:backgroundMark x1="73294" y1="3941" x2="73294" y2="3941"/>
                        <a14:backgroundMark x1="57567" y1="4433" x2="57567" y2="4433"/>
                        <a14:backgroundMark x1="41840" y1="5419" x2="41840" y2="5419"/>
                      </a14:backgroundRemoval>
                    </a14:imgEffect>
                  </a14:imgLayer>
                </a14:imgProps>
              </a:ext>
              <a:ext uri="{28A0092B-C50C-407E-A947-70E740481C1C}">
                <a14:useLocalDpi xmlns:a14="http://schemas.microsoft.com/office/drawing/2010/main" val="0"/>
              </a:ext>
            </a:extLst>
          </a:blip>
          <a:stretch>
            <a:fillRect/>
          </a:stretch>
        </p:blipFill>
        <p:spPr>
          <a:xfrm>
            <a:off x="3891858" y="1699182"/>
            <a:ext cx="2088231" cy="1515504"/>
          </a:xfrm>
          <a:prstGeom prst="rect">
            <a:avLst/>
          </a:prstGeom>
        </p:spPr>
      </p:pic>
      <p:pic>
        <p:nvPicPr>
          <p:cNvPr id="10" name="Picture 9"/>
          <p:cNvPicPr>
            <a:picLocks noChangeAspect="1"/>
          </p:cNvPicPr>
          <p:nvPr/>
        </p:nvPicPr>
        <p:blipFill>
          <a:blip r:embed="rId11">
            <a:extLst>
              <a:ext uri="{BEBA8EAE-BF5A-486C-A8C5-ECC9F3942E4B}">
                <a14:imgProps xmlns:a14="http://schemas.microsoft.com/office/drawing/2010/main">
                  <a14:imgLayer r:embed="rId12">
                    <a14:imgEffect>
                      <a14:backgroundRemoval t="1923" b="89744" l="1154" r="90000"/>
                    </a14:imgEffect>
                  </a14:imgLayer>
                </a14:imgProps>
              </a:ext>
              <a:ext uri="{28A0092B-C50C-407E-A947-70E740481C1C}">
                <a14:useLocalDpi xmlns:a14="http://schemas.microsoft.com/office/drawing/2010/main" val="0"/>
              </a:ext>
            </a:extLst>
          </a:blip>
          <a:stretch>
            <a:fillRect/>
          </a:stretch>
        </p:blipFill>
        <p:spPr>
          <a:xfrm>
            <a:off x="1115616" y="2246750"/>
            <a:ext cx="2476500" cy="1485900"/>
          </a:xfrm>
          <a:prstGeom prst="rect">
            <a:avLst/>
          </a:prstGeom>
        </p:spPr>
      </p:pic>
      <p:sp>
        <p:nvSpPr>
          <p:cNvPr id="14" name="Down Arrow 13"/>
          <p:cNvSpPr/>
          <p:nvPr/>
        </p:nvSpPr>
        <p:spPr>
          <a:xfrm rot="17793876">
            <a:off x="6028905" y="2005995"/>
            <a:ext cx="288032" cy="789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Down Arrow 19"/>
          <p:cNvSpPr/>
          <p:nvPr/>
        </p:nvSpPr>
        <p:spPr>
          <a:xfrm rot="1674408">
            <a:off x="6734428" y="4333372"/>
            <a:ext cx="288032" cy="659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Down Arrow 20"/>
          <p:cNvSpPr/>
          <p:nvPr/>
        </p:nvSpPr>
        <p:spPr>
          <a:xfrm rot="7186595">
            <a:off x="3723869" y="5188243"/>
            <a:ext cx="288032" cy="880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Down Arrow 21"/>
          <p:cNvSpPr/>
          <p:nvPr/>
        </p:nvSpPr>
        <p:spPr>
          <a:xfrm rot="9527132">
            <a:off x="2430434" y="3764752"/>
            <a:ext cx="288032" cy="5905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4313771" y="960518"/>
            <a:ext cx="1986421" cy="738664"/>
          </a:xfrm>
          <a:prstGeom prst="rect">
            <a:avLst/>
          </a:prstGeom>
          <a:solidFill>
            <a:schemeClr val="bg1"/>
          </a:solidFill>
        </p:spPr>
        <p:txBody>
          <a:bodyPr wrap="square" rtlCol="0">
            <a:spAutoFit/>
          </a:bodyPr>
          <a:lstStyle/>
          <a:p>
            <a:r>
              <a:rPr lang="en-US" sz="1400" dirty="0">
                <a:solidFill>
                  <a:srgbClr val="0070C0"/>
                </a:solidFill>
              </a:rPr>
              <a:t>Mange mite has left the dog with sores and missing hair </a:t>
            </a:r>
            <a:endParaRPr lang="en-AU" sz="1400" dirty="0">
              <a:solidFill>
                <a:srgbClr val="0070C0"/>
              </a:solidFill>
            </a:endParaRPr>
          </a:p>
        </p:txBody>
      </p:sp>
      <p:sp>
        <p:nvSpPr>
          <p:cNvPr id="24" name="TextBox 23"/>
          <p:cNvSpPr txBox="1"/>
          <p:nvPr/>
        </p:nvSpPr>
        <p:spPr>
          <a:xfrm>
            <a:off x="6878444" y="2095267"/>
            <a:ext cx="1902242" cy="523220"/>
          </a:xfrm>
          <a:prstGeom prst="rect">
            <a:avLst/>
          </a:prstGeom>
          <a:solidFill>
            <a:schemeClr val="bg1"/>
          </a:solidFill>
        </p:spPr>
        <p:txBody>
          <a:bodyPr wrap="square" rtlCol="0">
            <a:spAutoFit/>
          </a:bodyPr>
          <a:lstStyle/>
          <a:p>
            <a:r>
              <a:rPr lang="en-US" sz="1400" dirty="0">
                <a:solidFill>
                  <a:srgbClr val="0070C0"/>
                </a:solidFill>
              </a:rPr>
              <a:t>Treating the dog for mange mite</a:t>
            </a:r>
            <a:endParaRPr lang="en-AU" sz="1400" dirty="0">
              <a:solidFill>
                <a:srgbClr val="0070C0"/>
              </a:solidFill>
            </a:endParaRPr>
          </a:p>
        </p:txBody>
      </p:sp>
      <p:sp>
        <p:nvSpPr>
          <p:cNvPr id="25" name="TextBox 24"/>
          <p:cNvSpPr txBox="1"/>
          <p:nvPr/>
        </p:nvSpPr>
        <p:spPr>
          <a:xfrm>
            <a:off x="6975748" y="5295833"/>
            <a:ext cx="1902242" cy="1384995"/>
          </a:xfrm>
          <a:prstGeom prst="rect">
            <a:avLst/>
          </a:prstGeom>
          <a:solidFill>
            <a:schemeClr val="bg1"/>
          </a:solidFill>
        </p:spPr>
        <p:txBody>
          <a:bodyPr wrap="square" rtlCol="0">
            <a:spAutoFit/>
          </a:bodyPr>
          <a:lstStyle/>
          <a:p>
            <a:r>
              <a:rPr lang="en-US" sz="1400" dirty="0" err="1">
                <a:solidFill>
                  <a:srgbClr val="0070C0"/>
                </a:solidFill>
              </a:rPr>
              <a:t>Ivermectin</a:t>
            </a:r>
            <a:r>
              <a:rPr lang="en-US" sz="1400" dirty="0">
                <a:solidFill>
                  <a:srgbClr val="0070C0"/>
                </a:solidFill>
              </a:rPr>
              <a:t> or any other anti parasite medicine can be use to kill the mites. Place this on a piece of bread with meat paste.  </a:t>
            </a:r>
            <a:endParaRPr lang="en-AU" sz="1400" dirty="0">
              <a:solidFill>
                <a:srgbClr val="0070C0"/>
              </a:solidFill>
            </a:endParaRPr>
          </a:p>
        </p:txBody>
      </p:sp>
      <p:sp>
        <p:nvSpPr>
          <p:cNvPr id="26" name="TextBox 25"/>
          <p:cNvSpPr txBox="1"/>
          <p:nvPr/>
        </p:nvSpPr>
        <p:spPr>
          <a:xfrm>
            <a:off x="126437" y="5458555"/>
            <a:ext cx="1902242" cy="1169551"/>
          </a:xfrm>
          <a:prstGeom prst="rect">
            <a:avLst/>
          </a:prstGeom>
          <a:solidFill>
            <a:schemeClr val="bg1"/>
          </a:solidFill>
        </p:spPr>
        <p:txBody>
          <a:bodyPr wrap="square" rtlCol="0">
            <a:spAutoFit/>
          </a:bodyPr>
          <a:lstStyle/>
          <a:p>
            <a:r>
              <a:rPr lang="en-US" sz="1400" dirty="0">
                <a:solidFill>
                  <a:srgbClr val="0070C0"/>
                </a:solidFill>
              </a:rPr>
              <a:t>The dog eats the bread with medicine. A dog may need several treatments if mange is bad</a:t>
            </a:r>
            <a:endParaRPr lang="en-AU" sz="1400" dirty="0">
              <a:solidFill>
                <a:srgbClr val="0070C0"/>
              </a:solidFill>
            </a:endParaRPr>
          </a:p>
        </p:txBody>
      </p:sp>
      <p:sp>
        <p:nvSpPr>
          <p:cNvPr id="27" name="TextBox 26"/>
          <p:cNvSpPr txBox="1"/>
          <p:nvPr/>
        </p:nvSpPr>
        <p:spPr>
          <a:xfrm>
            <a:off x="160404" y="3090524"/>
            <a:ext cx="1459268" cy="523220"/>
          </a:xfrm>
          <a:prstGeom prst="rect">
            <a:avLst/>
          </a:prstGeom>
          <a:solidFill>
            <a:schemeClr val="bg1"/>
          </a:solidFill>
        </p:spPr>
        <p:txBody>
          <a:bodyPr wrap="square" rtlCol="0">
            <a:spAutoFit/>
          </a:bodyPr>
          <a:lstStyle/>
          <a:p>
            <a:r>
              <a:rPr lang="en-US" sz="1400" dirty="0">
                <a:solidFill>
                  <a:srgbClr val="0070C0"/>
                </a:solidFill>
              </a:rPr>
              <a:t>Treated dog with all it’s hair.</a:t>
            </a:r>
            <a:endParaRPr lang="en-AU" sz="1400" dirty="0">
              <a:solidFill>
                <a:srgbClr val="0070C0"/>
              </a:solidFill>
            </a:endParaRPr>
          </a:p>
        </p:txBody>
      </p:sp>
      <p:pic>
        <p:nvPicPr>
          <p:cNvPr id="16" name="Picture 15"/>
          <p:cNvPicPr>
            <a:picLocks noChangeAspect="1"/>
          </p:cNvPicPr>
          <p:nvPr/>
        </p:nvPicPr>
        <p:blipFill>
          <a:blip r:embed="rId13">
            <a:extLst>
              <a:ext uri="{BEBA8EAE-BF5A-486C-A8C5-ECC9F3942E4B}">
                <a14:imgProps xmlns:a14="http://schemas.microsoft.com/office/drawing/2010/main">
                  <a14:imgLayer r:embed="rId14">
                    <a14:imgEffect>
                      <a14:backgroundRemoval t="9402" b="100000" l="9615" r="89744"/>
                    </a14:imgEffect>
                  </a14:imgLayer>
                </a14:imgProps>
              </a:ext>
              <a:ext uri="{28A0092B-C50C-407E-A947-70E740481C1C}">
                <a14:useLocalDpi xmlns:a14="http://schemas.microsoft.com/office/drawing/2010/main" val="0"/>
              </a:ext>
            </a:extLst>
          </a:blip>
          <a:stretch>
            <a:fillRect/>
          </a:stretch>
        </p:blipFill>
        <p:spPr>
          <a:xfrm>
            <a:off x="3304552" y="1196752"/>
            <a:ext cx="1001179" cy="750884"/>
          </a:xfrm>
          <a:prstGeom prst="rect">
            <a:avLst/>
          </a:prstGeom>
        </p:spPr>
      </p:pic>
      <p:cxnSp>
        <p:nvCxnSpPr>
          <p:cNvPr id="18" name="Straight Arrow Connector 17"/>
          <p:cNvCxnSpPr/>
          <p:nvPr/>
        </p:nvCxnSpPr>
        <p:spPr>
          <a:xfrm>
            <a:off x="3995936" y="1844824"/>
            <a:ext cx="72008" cy="102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17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0"/>
            <a:ext cx="9144000" cy="6858000"/>
          </a:xfrm>
          <a:prstGeom prst="rect">
            <a:avLst/>
          </a:prstGeom>
          <a:solidFill>
            <a:srgbClr val="FFFF66">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3"/>
          <p:cNvSpPr>
            <a:spLocks noGrp="1" noChangeArrowheads="1"/>
          </p:cNvSpPr>
          <p:nvPr>
            <p:ph type="ctrTitle"/>
          </p:nvPr>
        </p:nvSpPr>
        <p:spPr>
          <a:xfrm>
            <a:off x="0" y="0"/>
            <a:ext cx="6227763" cy="1008062"/>
          </a:xfrm>
        </p:spPr>
        <p:txBody>
          <a:bodyPr/>
          <a:lstStyle/>
          <a:p>
            <a:pPr algn="l"/>
            <a:r>
              <a:rPr lang="en-AU" sz="3600" dirty="0"/>
              <a:t>   </a:t>
            </a:r>
          </a:p>
        </p:txBody>
      </p:sp>
      <p:sp>
        <p:nvSpPr>
          <p:cNvPr id="43" name="Rectangle 4"/>
          <p:cNvSpPr txBox="1">
            <a:spLocks noChangeArrowheads="1"/>
          </p:cNvSpPr>
          <p:nvPr/>
        </p:nvSpPr>
        <p:spPr>
          <a:xfrm>
            <a:off x="5429256" y="3214686"/>
            <a:ext cx="3429024" cy="125253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TextBox 1"/>
          <p:cNvSpPr txBox="1"/>
          <p:nvPr/>
        </p:nvSpPr>
        <p:spPr>
          <a:xfrm>
            <a:off x="755576" y="188640"/>
            <a:ext cx="7632848" cy="1323439"/>
          </a:xfrm>
          <a:prstGeom prst="rect">
            <a:avLst/>
          </a:prstGeom>
          <a:noFill/>
        </p:spPr>
        <p:txBody>
          <a:bodyPr wrap="square" rtlCol="0">
            <a:spAutoFit/>
          </a:bodyPr>
          <a:lstStyle/>
          <a:p>
            <a:pPr algn="ctr"/>
            <a:r>
              <a:rPr lang="en-US" sz="4000" dirty="0"/>
              <a:t>How do dogs spread Scabies to Humans</a:t>
            </a:r>
            <a:endParaRPr lang="en-AU" sz="4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163"/>
          <a:stretch/>
        </p:blipFill>
        <p:spPr>
          <a:xfrm rot="5400000">
            <a:off x="5136391" y="2810023"/>
            <a:ext cx="2336442" cy="144900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881" t="18434" b="8766"/>
          <a:stretch/>
        </p:blipFill>
        <p:spPr>
          <a:xfrm rot="5400000">
            <a:off x="6985851" y="2830318"/>
            <a:ext cx="2336442" cy="1408414"/>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6953" t="15877" b="7201"/>
          <a:stretch/>
        </p:blipFill>
        <p:spPr>
          <a:xfrm rot="5400000">
            <a:off x="3199241" y="2658943"/>
            <a:ext cx="2336440" cy="1751162"/>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b="2516"/>
          <a:stretch/>
        </p:blipFill>
        <p:spPr>
          <a:xfrm rot="5400000">
            <a:off x="582580" y="2002501"/>
            <a:ext cx="2149487" cy="2955623"/>
          </a:xfrm>
          <a:prstGeom prst="rect">
            <a:avLst/>
          </a:prstGeom>
        </p:spPr>
      </p:pic>
      <p:sp>
        <p:nvSpPr>
          <p:cNvPr id="17" name="Curved Down Arrow 16"/>
          <p:cNvSpPr/>
          <p:nvPr/>
        </p:nvSpPr>
        <p:spPr>
          <a:xfrm>
            <a:off x="2379051" y="1628800"/>
            <a:ext cx="1512168" cy="576064"/>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9" name="Curved Down Arrow 28"/>
          <p:cNvSpPr/>
          <p:nvPr/>
        </p:nvSpPr>
        <p:spPr>
          <a:xfrm>
            <a:off x="4624464" y="1628800"/>
            <a:ext cx="1512168" cy="576064"/>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0" name="Curved Down Arrow 29"/>
          <p:cNvSpPr/>
          <p:nvPr/>
        </p:nvSpPr>
        <p:spPr>
          <a:xfrm>
            <a:off x="6693781" y="1610440"/>
            <a:ext cx="1512168" cy="576064"/>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9" name="TextBox 18"/>
          <p:cNvSpPr txBox="1"/>
          <p:nvPr/>
        </p:nvSpPr>
        <p:spPr>
          <a:xfrm>
            <a:off x="179512" y="4616128"/>
            <a:ext cx="2955623" cy="523220"/>
          </a:xfrm>
          <a:prstGeom prst="rect">
            <a:avLst/>
          </a:prstGeom>
          <a:solidFill>
            <a:schemeClr val="bg1"/>
          </a:solidFill>
        </p:spPr>
        <p:txBody>
          <a:bodyPr wrap="square" rtlCol="0">
            <a:spAutoFit/>
          </a:bodyPr>
          <a:lstStyle/>
          <a:p>
            <a:r>
              <a:rPr lang="en-US" sz="1400" dirty="0"/>
              <a:t>Scabies mites spread from dogs onto bedding.</a:t>
            </a:r>
            <a:endParaRPr lang="en-AU" sz="1400" dirty="0"/>
          </a:p>
        </p:txBody>
      </p:sp>
      <p:sp>
        <p:nvSpPr>
          <p:cNvPr id="32" name="TextBox 31"/>
          <p:cNvSpPr txBox="1"/>
          <p:nvPr/>
        </p:nvSpPr>
        <p:spPr>
          <a:xfrm>
            <a:off x="3491880" y="4725574"/>
            <a:ext cx="1823170" cy="954107"/>
          </a:xfrm>
          <a:prstGeom prst="rect">
            <a:avLst/>
          </a:prstGeom>
          <a:solidFill>
            <a:schemeClr val="bg1"/>
          </a:solidFill>
        </p:spPr>
        <p:txBody>
          <a:bodyPr wrap="square" rtlCol="0">
            <a:spAutoFit/>
          </a:bodyPr>
          <a:lstStyle/>
          <a:p>
            <a:r>
              <a:rPr lang="en-US" sz="1400" dirty="0"/>
              <a:t>The scabies mites can jump from dogs or infected  bedding onto people.</a:t>
            </a:r>
            <a:endParaRPr lang="en-AU" sz="1400" dirty="0"/>
          </a:p>
        </p:txBody>
      </p:sp>
      <p:sp>
        <p:nvSpPr>
          <p:cNvPr id="33" name="TextBox 32"/>
          <p:cNvSpPr txBox="1"/>
          <p:nvPr/>
        </p:nvSpPr>
        <p:spPr>
          <a:xfrm>
            <a:off x="5580110" y="4734163"/>
            <a:ext cx="1563657" cy="954107"/>
          </a:xfrm>
          <a:prstGeom prst="rect">
            <a:avLst/>
          </a:prstGeom>
          <a:solidFill>
            <a:schemeClr val="bg1"/>
          </a:solidFill>
        </p:spPr>
        <p:txBody>
          <a:bodyPr wrap="square" rtlCol="0">
            <a:spAutoFit/>
          </a:bodyPr>
          <a:lstStyle/>
          <a:p>
            <a:r>
              <a:rPr lang="en-US" sz="1400" dirty="0"/>
              <a:t>The scabies mite can make people itch for a few weeks.</a:t>
            </a:r>
            <a:endParaRPr lang="en-AU" sz="1400" dirty="0"/>
          </a:p>
        </p:txBody>
      </p:sp>
      <p:sp>
        <p:nvSpPr>
          <p:cNvPr id="34" name="TextBox 33"/>
          <p:cNvSpPr txBox="1"/>
          <p:nvPr/>
        </p:nvSpPr>
        <p:spPr>
          <a:xfrm>
            <a:off x="7449864" y="4770016"/>
            <a:ext cx="1408415" cy="1600438"/>
          </a:xfrm>
          <a:prstGeom prst="rect">
            <a:avLst/>
          </a:prstGeom>
          <a:solidFill>
            <a:schemeClr val="bg1"/>
          </a:solidFill>
        </p:spPr>
        <p:txBody>
          <a:bodyPr wrap="square" rtlCol="0">
            <a:spAutoFit/>
          </a:bodyPr>
          <a:lstStyle/>
          <a:p>
            <a:r>
              <a:rPr lang="en-US" sz="1400" dirty="0"/>
              <a:t>The scabies mite can make the family itchy. If you have any itchy sore’s you need to go to the clinic. </a:t>
            </a:r>
            <a:endParaRPr lang="en-AU" sz="1400" dirty="0"/>
          </a:p>
        </p:txBody>
      </p:sp>
    </p:spTree>
    <p:extLst>
      <p:ext uri="{BB962C8B-B14F-4D97-AF65-F5344CB8AC3E}">
        <p14:creationId xmlns:p14="http://schemas.microsoft.com/office/powerpoint/2010/main" val="4154039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0"/>
            <a:ext cx="9144000" cy="6858000"/>
          </a:xfrm>
          <a:prstGeom prst="rect">
            <a:avLst/>
          </a:prstGeom>
          <a:solidFill>
            <a:srgbClr val="FFFF66">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3"/>
          <p:cNvSpPr>
            <a:spLocks noGrp="1" noChangeArrowheads="1"/>
          </p:cNvSpPr>
          <p:nvPr>
            <p:ph type="ctrTitle"/>
          </p:nvPr>
        </p:nvSpPr>
        <p:spPr>
          <a:xfrm>
            <a:off x="0" y="0"/>
            <a:ext cx="6227763" cy="1008062"/>
          </a:xfrm>
        </p:spPr>
        <p:txBody>
          <a:bodyPr/>
          <a:lstStyle/>
          <a:p>
            <a:pPr algn="l"/>
            <a:r>
              <a:rPr lang="en-AU" sz="3600" dirty="0"/>
              <a:t>   </a:t>
            </a:r>
          </a:p>
        </p:txBody>
      </p:sp>
      <p:sp>
        <p:nvSpPr>
          <p:cNvPr id="43" name="Rectangle 4"/>
          <p:cNvSpPr txBox="1">
            <a:spLocks noChangeArrowheads="1"/>
          </p:cNvSpPr>
          <p:nvPr/>
        </p:nvSpPr>
        <p:spPr>
          <a:xfrm>
            <a:off x="5429256" y="3214686"/>
            <a:ext cx="3429024" cy="125253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TextBox 1"/>
          <p:cNvSpPr txBox="1"/>
          <p:nvPr/>
        </p:nvSpPr>
        <p:spPr>
          <a:xfrm>
            <a:off x="755576" y="188640"/>
            <a:ext cx="7632848" cy="1323439"/>
          </a:xfrm>
          <a:prstGeom prst="rect">
            <a:avLst/>
          </a:prstGeom>
          <a:noFill/>
        </p:spPr>
        <p:txBody>
          <a:bodyPr wrap="square" rtlCol="0">
            <a:spAutoFit/>
          </a:bodyPr>
          <a:lstStyle/>
          <a:p>
            <a:pPr algn="ctr"/>
            <a:r>
              <a:rPr lang="en-US" sz="4000" dirty="0"/>
              <a:t>If we don’t get treated for Scabies what happens?</a:t>
            </a:r>
            <a:endParaRPr lang="en-AU" sz="4000" dirty="0"/>
          </a:p>
        </p:txBody>
      </p:sp>
      <p:sp>
        <p:nvSpPr>
          <p:cNvPr id="19" name="TextBox 18"/>
          <p:cNvSpPr txBox="1"/>
          <p:nvPr/>
        </p:nvSpPr>
        <p:spPr>
          <a:xfrm>
            <a:off x="251518" y="4809222"/>
            <a:ext cx="1698499" cy="523220"/>
          </a:xfrm>
          <a:prstGeom prst="rect">
            <a:avLst/>
          </a:prstGeom>
          <a:solidFill>
            <a:schemeClr val="bg1"/>
          </a:solidFill>
        </p:spPr>
        <p:txBody>
          <a:bodyPr wrap="square" rtlCol="0">
            <a:spAutoFit/>
          </a:bodyPr>
          <a:lstStyle/>
          <a:p>
            <a:r>
              <a:rPr lang="en-US" sz="1400" dirty="0"/>
              <a:t>The skin becomes itchy.</a:t>
            </a:r>
            <a:endParaRPr lang="en-AU" sz="1400" dirty="0"/>
          </a:p>
        </p:txBody>
      </p:sp>
      <p:sp>
        <p:nvSpPr>
          <p:cNvPr id="32" name="TextBox 31"/>
          <p:cNvSpPr txBox="1"/>
          <p:nvPr/>
        </p:nvSpPr>
        <p:spPr>
          <a:xfrm>
            <a:off x="2267742" y="4809326"/>
            <a:ext cx="2069771" cy="523220"/>
          </a:xfrm>
          <a:prstGeom prst="rect">
            <a:avLst/>
          </a:prstGeom>
          <a:solidFill>
            <a:schemeClr val="bg1"/>
          </a:solidFill>
        </p:spPr>
        <p:txBody>
          <a:bodyPr wrap="square" rtlCol="0">
            <a:spAutoFit/>
          </a:bodyPr>
          <a:lstStyle/>
          <a:p>
            <a:r>
              <a:rPr lang="en-US" sz="1400" dirty="0"/>
              <a:t>The itching causes open sores.</a:t>
            </a:r>
            <a:endParaRPr lang="en-AU" sz="1400" dirty="0"/>
          </a:p>
        </p:txBody>
      </p:sp>
      <p:sp>
        <p:nvSpPr>
          <p:cNvPr id="33" name="TextBox 32"/>
          <p:cNvSpPr txBox="1"/>
          <p:nvPr/>
        </p:nvSpPr>
        <p:spPr>
          <a:xfrm>
            <a:off x="4746710" y="4809326"/>
            <a:ext cx="2077456" cy="738664"/>
          </a:xfrm>
          <a:prstGeom prst="rect">
            <a:avLst/>
          </a:prstGeom>
          <a:solidFill>
            <a:schemeClr val="bg1"/>
          </a:solidFill>
        </p:spPr>
        <p:txBody>
          <a:bodyPr wrap="square" rtlCol="0">
            <a:spAutoFit/>
          </a:bodyPr>
          <a:lstStyle/>
          <a:p>
            <a:r>
              <a:rPr lang="en-US" sz="1400" dirty="0"/>
              <a:t>The open sore becomes infected and bacteria gets into the sore.</a:t>
            </a:r>
            <a:endParaRPr lang="en-AU" sz="1400" dirty="0"/>
          </a:p>
        </p:txBody>
      </p:sp>
      <p:sp>
        <p:nvSpPr>
          <p:cNvPr id="34" name="TextBox 33"/>
          <p:cNvSpPr txBox="1"/>
          <p:nvPr/>
        </p:nvSpPr>
        <p:spPr>
          <a:xfrm>
            <a:off x="7279630" y="4822157"/>
            <a:ext cx="1756864" cy="1600438"/>
          </a:xfrm>
          <a:prstGeom prst="rect">
            <a:avLst/>
          </a:prstGeom>
          <a:solidFill>
            <a:schemeClr val="bg1"/>
          </a:solidFill>
        </p:spPr>
        <p:txBody>
          <a:bodyPr wrap="square" rtlCol="0">
            <a:spAutoFit/>
          </a:bodyPr>
          <a:lstStyle/>
          <a:p>
            <a:r>
              <a:rPr lang="en-US" sz="1400" dirty="0"/>
              <a:t>The open sores get infected with the Streptococcal Bacteria. Strep leads to Rheumatic Fever and damages the kidney a heart.</a:t>
            </a:r>
            <a:endParaRPr lang="en-AU" sz="1400" dirty="0"/>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880" t="18434" r="1476" b="8766"/>
          <a:stretch/>
        </p:blipFill>
        <p:spPr>
          <a:xfrm rot="5400000">
            <a:off x="-276930" y="2488343"/>
            <a:ext cx="2755397" cy="1698498"/>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944" t="5575" r="4773" b="3858"/>
          <a:stretch/>
        </p:blipFill>
        <p:spPr>
          <a:xfrm rot="5400000">
            <a:off x="2401669" y="2680865"/>
            <a:ext cx="1945935" cy="206977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3184" t="3571" r="4821" b="6286"/>
          <a:stretch/>
        </p:blipFill>
        <p:spPr>
          <a:xfrm rot="5400000">
            <a:off x="4810131" y="2677022"/>
            <a:ext cx="1971503" cy="2077456"/>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4655" t="7294" r="3676" b="8650"/>
          <a:stretch/>
        </p:blipFill>
        <p:spPr>
          <a:xfrm rot="5400000">
            <a:off x="6399737" y="3002099"/>
            <a:ext cx="2579296" cy="819509"/>
          </a:xfrm>
          <a:prstGeom prst="rect">
            <a:avLst/>
          </a:prstGeom>
        </p:spPr>
      </p:pic>
      <p:sp>
        <p:nvSpPr>
          <p:cNvPr id="15" name="Rectangle 14"/>
          <p:cNvSpPr/>
          <p:nvPr/>
        </p:nvSpPr>
        <p:spPr>
          <a:xfrm>
            <a:off x="8091577" y="2122204"/>
            <a:ext cx="944917" cy="2579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t="5346" b="4717"/>
          <a:stretch/>
        </p:blipFill>
        <p:spPr>
          <a:xfrm rot="5400000">
            <a:off x="8221980" y="2177759"/>
            <a:ext cx="684112" cy="73832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2973" y="3846721"/>
            <a:ext cx="750901" cy="693139"/>
          </a:xfrm>
          <a:prstGeom prst="rect">
            <a:avLst/>
          </a:prstGeom>
        </p:spPr>
      </p:pic>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l="7222" r="5806"/>
          <a:stretch/>
        </p:blipFill>
        <p:spPr>
          <a:xfrm rot="5400000">
            <a:off x="8266141" y="3058454"/>
            <a:ext cx="610434" cy="729724"/>
          </a:xfrm>
          <a:prstGeom prst="rect">
            <a:avLst/>
          </a:prstGeom>
        </p:spPr>
      </p:pic>
    </p:spTree>
    <p:extLst>
      <p:ext uri="{BB962C8B-B14F-4D97-AF65-F5344CB8AC3E}">
        <p14:creationId xmlns:p14="http://schemas.microsoft.com/office/powerpoint/2010/main" val="1770541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0"/>
            <a:ext cx="9144000" cy="6858000"/>
          </a:xfrm>
          <a:prstGeom prst="rect">
            <a:avLst/>
          </a:prstGeom>
          <a:solidFill>
            <a:srgbClr val="FFFF66">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3"/>
          <p:cNvSpPr>
            <a:spLocks noGrp="1" noChangeArrowheads="1"/>
          </p:cNvSpPr>
          <p:nvPr>
            <p:ph type="ctrTitle"/>
          </p:nvPr>
        </p:nvSpPr>
        <p:spPr>
          <a:xfrm>
            <a:off x="0" y="0"/>
            <a:ext cx="6227763" cy="1008062"/>
          </a:xfrm>
        </p:spPr>
        <p:txBody>
          <a:bodyPr/>
          <a:lstStyle/>
          <a:p>
            <a:pPr algn="l"/>
            <a:r>
              <a:rPr lang="en-AU" sz="3600" dirty="0"/>
              <a:t>   </a:t>
            </a:r>
          </a:p>
        </p:txBody>
      </p:sp>
      <p:sp>
        <p:nvSpPr>
          <p:cNvPr id="7" name="Subtitle 6"/>
          <p:cNvSpPr>
            <a:spLocks noGrp="1"/>
          </p:cNvSpPr>
          <p:nvPr>
            <p:ph type="subTitle" idx="1"/>
          </p:nvPr>
        </p:nvSpPr>
        <p:spPr/>
        <p:txBody>
          <a:bodyPr/>
          <a:lstStyle/>
          <a:p>
            <a:endParaRPr lang="en-US"/>
          </a:p>
        </p:txBody>
      </p:sp>
      <p:sp>
        <p:nvSpPr>
          <p:cNvPr id="43" name="Rectangle 4"/>
          <p:cNvSpPr txBox="1">
            <a:spLocks noChangeArrowheads="1"/>
          </p:cNvSpPr>
          <p:nvPr/>
        </p:nvSpPr>
        <p:spPr>
          <a:xfrm>
            <a:off x="5429256" y="3214686"/>
            <a:ext cx="3429024" cy="125253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2050" name="Picture 2" descr="determinants of dog sickness colour with words"/>
          <p:cNvPicPr>
            <a:picLocks noChangeAspect="1" noChangeArrowheads="1"/>
          </p:cNvPicPr>
          <p:nvPr/>
        </p:nvPicPr>
        <p:blipFill>
          <a:blip r:embed="rId3" cstate="print"/>
          <a:srcRect/>
          <a:stretch>
            <a:fillRect/>
          </a:stretch>
        </p:blipFill>
        <p:spPr bwMode="auto">
          <a:xfrm>
            <a:off x="652619" y="0"/>
            <a:ext cx="8043729" cy="6858000"/>
          </a:xfrm>
          <a:prstGeom prst="rect">
            <a:avLst/>
          </a:prstGeom>
          <a:noFill/>
          <a:ln w="9525">
            <a:noFill/>
            <a:miter lim="800000"/>
            <a:headEnd/>
            <a:tailEnd/>
          </a:ln>
        </p:spPr>
      </p:pic>
    </p:spTree>
    <p:extLst>
      <p:ext uri="{BB962C8B-B14F-4D97-AF65-F5344CB8AC3E}">
        <p14:creationId xmlns:p14="http://schemas.microsoft.com/office/powerpoint/2010/main" val="2513929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Living and Growing</a:t>
            </a:r>
          </a:p>
        </p:txBody>
      </p:sp>
      <p:sp>
        <p:nvSpPr>
          <p:cNvPr id="3" name="Subtitle 2"/>
          <p:cNvSpPr>
            <a:spLocks noGrp="1"/>
          </p:cNvSpPr>
          <p:nvPr>
            <p:ph type="subTitle" idx="1"/>
          </p:nvPr>
        </p:nvSpPr>
        <p:spPr/>
        <p:txBody>
          <a:bodyPr/>
          <a:lstStyle/>
          <a:p>
            <a:r>
              <a:rPr lang="en-AU" dirty="0"/>
              <a:t>Dogs		Mites	</a:t>
            </a:r>
            <a:r>
              <a:rPr lang="en-AU" dirty="0">
                <a:solidFill>
                  <a:srgbClr val="00B050"/>
                </a:solidFill>
              </a:rPr>
              <a:t>Germs</a:t>
            </a:r>
          </a:p>
        </p:txBody>
      </p:sp>
    </p:spTree>
    <p:extLst>
      <p:ext uri="{BB962C8B-B14F-4D97-AF65-F5344CB8AC3E}">
        <p14:creationId xmlns:p14="http://schemas.microsoft.com/office/powerpoint/2010/main" val="4086763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This is Mr Germ</a:t>
            </a:r>
          </a:p>
        </p:txBody>
      </p:sp>
      <p:sp>
        <p:nvSpPr>
          <p:cNvPr id="3" name="Content Placeholder 2"/>
          <p:cNvSpPr>
            <a:spLocks noGrp="1"/>
          </p:cNvSpPr>
          <p:nvPr>
            <p:ph idx="1"/>
          </p:nvPr>
        </p:nvSpPr>
        <p:spPr/>
        <p:txBody>
          <a:bodyPr>
            <a:normAutofit/>
          </a:bodyPr>
          <a:lstStyle/>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lgn="ctr">
              <a:buNone/>
            </a:pPr>
            <a:r>
              <a:rPr lang="en-AU" dirty="0"/>
              <a:t>He is very, very small. </a:t>
            </a:r>
          </a:p>
        </p:txBody>
      </p:sp>
      <p:sp>
        <p:nvSpPr>
          <p:cNvPr id="6" name="Down Arrow 5"/>
          <p:cNvSpPr/>
          <p:nvPr/>
        </p:nvSpPr>
        <p:spPr>
          <a:xfrm>
            <a:off x="4211960" y="1905000"/>
            <a:ext cx="360040" cy="44388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930805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2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2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20000">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250"/>
                                      </p:stCondLst>
                                      <p:childTnLst>
                                        <p:set>
                                          <p:cBhvr>
                                            <p:cTn id="1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250"/>
                                      </p:stCondLst>
                                      <p:childTnLst>
                                        <p:set>
                                          <p:cBhvr>
                                            <p:cTn id="1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This is Mr Germ</a:t>
            </a:r>
          </a:p>
        </p:txBody>
      </p:sp>
      <p:sp>
        <p:nvSpPr>
          <p:cNvPr id="3" name="Content Placeholder 2"/>
          <p:cNvSpPr>
            <a:spLocks noGrp="1"/>
          </p:cNvSpPr>
          <p:nvPr>
            <p:ph idx="1"/>
          </p:nvPr>
        </p:nvSpPr>
        <p:spPr>
          <a:xfrm>
            <a:off x="457200" y="1927373"/>
            <a:ext cx="8229600" cy="4525963"/>
          </a:xfrm>
        </p:spPr>
        <p:txBody>
          <a:bodyPr>
            <a:normAutofit lnSpcReduction="10000"/>
          </a:bodyPr>
          <a:lstStyle/>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lgn="ctr">
              <a:buNone/>
            </a:pPr>
            <a:r>
              <a:rPr lang="en-AU" dirty="0"/>
              <a:t>He is very, very small. </a:t>
            </a:r>
          </a:p>
          <a:p>
            <a:pPr marL="0" indent="0">
              <a:buNone/>
            </a:pPr>
            <a:r>
              <a:rPr lang="en-AU" dirty="0"/>
              <a:t>Let’s use a </a:t>
            </a:r>
            <a:r>
              <a:rPr lang="en-AU" dirty="0">
                <a:solidFill>
                  <a:srgbClr val="FF0000"/>
                </a:solidFill>
              </a:rPr>
              <a:t>magnifying glass </a:t>
            </a:r>
            <a:r>
              <a:rPr lang="en-AU" dirty="0"/>
              <a:t>to make him bigger</a:t>
            </a:r>
          </a:p>
        </p:txBody>
      </p:sp>
      <p:sp>
        <p:nvSpPr>
          <p:cNvPr id="4" name="AutoShape 2" descr="data:image/jpeg;base64,/9j/4AAQSkZJRgABAQAAAQABAAD/2wCEAAkGBxASEBISEBMWEBAQEA8QDw8REBAPEA8VFBQWFxQUExMYHDQgGBolGxUUITEhJSkrLy46Fx8zODMuNygtLi0BCgoKDg0OGhAQGiwkHB0sLCwsLCwsLCwsLCwsLCwsLCwsLCwsLCwsLCwsLCwsLCw3LCwsLCwsLCwsLCwsLCwsLP/AABEIAMIBAwMBIgACEQEDEQH/xAAcAAEAAgIDAQAAAAAAAAAAAAAABQYEBwECAwj/xAA/EAACAgECAwUFBQUGBwEAAAAAAQIDBAUREiExBhNBcYEHFCJRYSMyQpGhQ1JicoIkU5KisdEWMzREY8HwFf/EABcBAQEBAQAAAAAAAAAAAAAAAAABAgP/xAAcEQEBAQEAAwEBAAAAAAAAAAAAARECITFREkH/2gAMAwEAAhEDEQA/AN4gAAAAAAAAAAAAAAAAAAAAAAAAAAAAAAAAAAAAAAAAAAAAAAAAAAAAAMXUdRox4OzIthTWus7JxhH82Qf/ABf3nLDxMnLXTvVWsajzVl7jxL6xTCbFmBW45WsT6Y2JQv48u6+Xqo0pfqz2S1ZdXhy+UeHJr/zbv/QGp4EIs/Phv3uHCxLp7rlRnN/03Rgl/iZ6U9osdyULHLGsk1GMMmEsdzk/w1yl8Nj5P7jYNS4ACgAAAAAAAAAAAAAAAAAAAAAAAAAAAAAAcNgGyrWdobcuU6tLSlGDcLNQsW+NXJcnGpftpL6fD9TBtss1iyVdcpVaRXJwtthJws1KcXtKFclzjQmtnJc5dFy63LExa6q411QjXXXFRhXBKMYJdEkugZ9oPS+x+PXNXXuWdlLn7zlNWSj9KofdqX0ikWIALJgAAodL6Yzi4TipwktpQklKMl8mnyaO4AgnollHxYFndJf9na5TxJdOUPxUclsuD4Vu24SMrS9YjbJ1TjKjJgt549m3Fw77cdclysr5r4o/PZ7PkSZg6vpVeRBKe8Zwlx031tRux57bKdctuT5tNPdNNppptMmM4EJpGqWK14mXssqMHOuyKcasytPZ21J9JJtKUN3wtrqpJubCgAAAAAAAAAAAAAAAAAAAAAAAAAAFM7WZVmXk16XjycFOCv1K6LalTjbtRqjJdJ2NNfRJvxLLquoQoqstsfDXVXOyb+UYRcpP8kQXs7wJrGll3rbK1Gx5d6fWEZL7GryhXwr8yJfiy4eLXVXCqqKrrrjGEIRW0YxS2SSPYAqgAAAAAAAAAAjde0pZFSSl3d1clbjXpbyotjvwyXzXNqUfxKUk+TOvZ7VHkVNzj3d9U5U5VO+/dWw24kn4xacZRfjGcX4koVvU/wCy59OQuVOY4YeUvBWc/dbfo+Juv695D90IsgACgAAAAAAAAAAAAAAAAAAAADg6WTO7MPJnyJRUvaDJ214+GuufmY+PPZ7fZJu2704Kmv6i8xikklySSSXy2KLkfaazp8X0qp1G/b+JKmuL9FZJf1MvZYk9gACgAAAAAAAAAAER2u055GFkVRfDN1ylVPxhZD4q5r6qST9CXOJLdNfNbBKj+z2pe84mPkbcLvpqslH9yUopyj6PdehIlX9nU37pZW/2GZm1rk1spXSsgufgo2R/QtAIAAKAAAAAAAAAAAAAAAAAADrIjsyRIyI3OIKziy21nFf7+FqMF5qzFl/oXo19lWd3nYFu3L3mePN7c4xvpsS5+CdkKl+RsEsSAACgAAAAAAAAAAAGHrOfDHx7r58oUU2Wy267Qi5cl4vkBAez2W9eY1zT1C/b0rqT/VMtZTPZJdCemxshJTVuRlWyklKK4rLZTcdpLf4eLh/pezLmEnoAAUAAAAAAAAAAAAAAAAAAHWRG53QkpGBlrkQU/tBiyspsVa3tjwXUeH2tMlZVz8PjhFfmXXR9QhkY9N9b3hdVC2D+koprdeHUruTHZnXshldzdZiS5V2OeTiPw+J7307/ADjOXGly5WJL7rERcAAVQAAAAAAAAAADWXt+1zuNMWPF/a51sa0k9pd3W1Oxr58+CP8AWbMnJJNt7JJttvZJLq2z5f7b65fq+rSsxN3XjcNeH8nwT+Gez5bzse/Pw4U+gG6vZhbXj6fRiNOE6FwT33+Oyf2ljgurjxWOO/5eBdovdbro+h8/1+0fIhvDV6d5qUqKchQ4Iwf2kbrEo/ealKuT4W9+COyW+5uTR9SruqVuFdDLp8OCUVYvo1yW/Tk1F/NlROgwY6pX0l8LX3lL4XH6uMufg/y5bnlk9oMOuyFVl9cLLE3CMppb7bePRdV1+ZDUmDhM5CgAAAAAAAAAAAAAAAOsjFviZbPKyJKIDMqIjPxONLaXBZXNW02pbuqyO/DJLxWzaa8VKS8SzZNW5FX1bGaJXs7rPvEGpx7vIq2jkU778LfScH+KuXWMvNPaSlFSxRcjHlxRtql3V9e/d27cS2f3q7I7/HW9lvHddE000mrDouvRtaqtj3OTw7uri4oWJdZUT2XeR9FJbrdLdb6l1EyACqAAAAAAOJSSTbeyXNt8kik9qO2M+KWLp0Vfk9Jz3cacdP8AFbNL4fol8T8F4oluIP2z9ob+7jp+HFyeTvDJtgm+CLaSqbX3VL4m2/CEl4vardkuzscPglF73pScrHzjxSW26j9PD1+ZbNI7OqpSlOTuvtalffJbStkuiS/DBdFFdPPdmZPS/kY6t/hL9YuJi484QjlVRtUa5xblFWxcrGu8k4vpvwrb5L5EDl+zqVNnvOiZUsS3blXxylVP+Hi5vb6SUkWJ0yieU7mt+FuLf3tm0pLxT81y36ok6sa9qfZ7Q8uu7udYp+LuqIRyK+FRguOyffxS5PfaqW0Xz9322+JpVyu7E1PLy7J5E8a669PF4pNqNUI8MISTfxvbh35/g+pK+1PtGlRLFUftsqcLb5bfAqa3tTGHrH/LL941SdZ0z1Nbf0/Xdb0jbf8AtmGn1jvbWl/L96Hpy8zZPZP2p6fmJRnJY1r23jZJd22/lPw9dj530PthmY3KM+8r/u7PiXo+qLJDK0nUOct8DLf7SHwxlL6/hf6M1kvpz88vp6Mk1uuafNNc0zk+ddP1TW9J51y97xFz2jvZDb5uvrD0/M2N2R9rmBl7Rufutz8Jvet+UvD1/MzZjc6jYgOtdiklKLUotbqSaaa+aaOxGgAAAAAAAAAADrJHYAYtsDByMclpI8LKyCvXUbGHlY0Zx4Zx4lumt904yXSUWucZLwktmvAsV1BgX4piwYeFqWVTy4veql0jbLgvivlG1LazlskpJPxc2StHajGa+1k8aXLdZEe6im/BW/8ALk/5ZMi7KWjzaZf0i313Rkt4yUk+jTTT9Q7Y/Nfmihy0qhty7mtTfJzjXGM39HNLc8JaFQ+sZP6O6/b8uIv6h5XrM1XHqTlbbCEVzblJJLzZXcrt9jtbYcLM6T5J48eKrf63NqteskyJxOzeJCXFDGpjP9/ua+P/ABNbkzVjsumVBZNeoZj/ALVb7tTv/wBNjSbskvlO/ZcP9C4ufKZLabpNdUFCqCrgt3wxXi+rb6tvxb5slKcYzascE5YVeKcyxSVjScuojSu5GF9CFz8H5F3sx9zAysHcYjVOv6DRkra+HE47qM18M4+Ul/o+Rr7WewV1e8seXfR/ce0bF/6l+nkb4z9I38CCytNlEnmI+d7qZQk4zi4SXWMk4teaZ5m8NW0em9cN1amvBtbSj5SXNFF1jsFNbyxZca691PZT8oy6P12LOjULoXavLxWu7m5Q/u57yj6eKLNHUdK1B/bx9yyn+2r2jFv5vwfrsyh5WNZXJwsi4SXWMk0/PyPE6TpLzK2tg361pPx4tnvmJ12h8cdv4qfDzj+ZsLsl7YsLJ2hk/wBlt6Nvd1N+fWPruvqfP2jdpMvFf2NjUf7uXxQfp4ehZXrunZ/LNq92v8Mmrlu/nJ7c/Vepcl9M+Y+o6L4Tip1yU4SW8ZRalFr6NHofNGnLVtN+206/3vH6uMHxpr+Kp9fNbvyNgdk/bXi3NV50fdbejsSlKpv+JdYfqZvNizptc42PHDy67YKyqcbK5LeM4SU4vyaPcjYAAAAAAAAcNHIA8pVnjOkyzjYgjLMUx5YRMuB1dZMEL7kcrBJnugqhgi4YZkV4pnKBzwlHjCk9YxO2xyMDYAFHGx0nA9ABg3YyZG5Onp+BPtHlOoiKXm6Pv4EDl6XKPgbItxyPycFPwJiY1Vqml12x4bq1OPhxLmvJ9U/IpOsdhOssaX17qx/pGf8Av+ZvHN0dPfkV/M0iS6Izlg+fszDtqlw2wcJfKS23+qfivIxzd2fp0ZxcbYKcf3ZLdenyZStX7Dx5yxpcP/jm24+kuq9d/M1Ol1VdK1nIxpcVFkofOO+8X5xfIs3/ABDg5i4dQp7q3bZZVPJ/Tdf77oqedp9tMuG2Dg/Ddcn5SXJ+hjG50l5lbC03H1LAff6Vk+8Ub8TjVJSbXXayl8penP6I2D2T9t9E2qtRrePZ0d0E5V7/AMUPvR9NzQuBn3Uy46Zyrl84vbfzXRljj2jxslKGoUpy6LKpSjav5l4/r5GvFZyx9XafqFN9asosjbXLpOuSkv08TJPlfTaczDbydJy++rjznCMuGxJc9rKnykv/ALY+keyOo2ZOBi5FyUbL8eq2aXJbyinuvNbP1M2Y1z1qXABGgAAAAAAAAAAAAAAAAAAAAAAAAAAdZRPGdRkHGwEfbjmBkYKfgTsoHjOoiKhm6On4FeztFa6GyLMcwr8JPwJhjUufp26cZwUovrGSTT9Cnar2LhLeVD7uXXglvKHkn1X6m9MzR0/Ar2d2f+SJliPn3UNMupe1sHHwUusX5SXIxDeuToj2cZR4ovk01un5ojF7JYZO7rk8aT6fDx17/wAu+69H6GpV1rnsVolubnU4tTlHvpbWzi2uCpc7JN/y79er2XifYePTGEIwguGEIxhCK6RjFbJL0RSvZn7O6dKhObl3+VcuGd3DwqMN91XBb8lvs389l8kXkoAAKAAAAAAAAAAAAAAAAAAAAcE0cnG4OCDsDgIo5ABQONjkAdHA85VHuCYMKeOeE8FPwJPYbARH/wCTF+BmY2JGHRGXsAY5QOEclAAAAAAAAAAAAAAAAAAAAAAOACAACAcgFAAFAAAAAAAAAAAAAAAAH//Z">
            <a:hlinkClick r:id="rId2"/>
          </p:cNvPr>
          <p:cNvSpPr>
            <a:spLocks noChangeAspect="1" noChangeArrowheads="1"/>
          </p:cNvSpPr>
          <p:nvPr/>
        </p:nvSpPr>
        <p:spPr bwMode="auto">
          <a:xfrm>
            <a:off x="0" y="-1752600"/>
            <a:ext cx="4876800" cy="365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data:image/jpeg;base64,/9j/4AAQSkZJRgABAQAAAQABAAD/2wCEAAkGBxASEBISEBMWEBAQEA8QDw8REBAPEA8VFBQWFxQUExMYHDQgGBolGxUUITEhJSkrLy46Fx8zODMuNygtLi0BCgoKDg0OGhAQGiwkHB0sLCwsLCwsLCwsLCwsLCwsLCwsLCwsLCwsLCwsLCwsLCw3LCwsLCwsLCwsLCwsLCwsLP/AABEIAMIBAwMBIgACEQEDEQH/xAAcAAEAAgIDAQAAAAAAAAAAAAAABQYEBwECAwj/xAA/EAACAgECAwUFBQUGBwEAAAAAAQIDBAUREiExBhNBcYEHFCJRYSMyQpGhQ1JicoIkU5KisdEWMzREY8HwFf/EABcBAQEBAQAAAAAAAAAAAAAAAAABAgP/xAAcEQEBAQEAAwEBAAAAAAAAAAAAARECITFREkH/2gAMAwEAAhEDEQA/AN4gAAAAAAAAAAAAAAAAAAAAAAAAAAAAAAAAAAAAAAAAAAAAAAAAAAAAAMXUdRox4OzIthTWus7JxhH82Qf/ABf3nLDxMnLXTvVWsajzVl7jxL6xTCbFmBW45WsT6Y2JQv48u6+Xqo0pfqz2S1ZdXhy+UeHJr/zbv/QGp4EIs/Phv3uHCxLp7rlRnN/03Rgl/iZ6U9osdyULHLGsk1GMMmEsdzk/w1yl8Nj5P7jYNS4ACgAAAAAAAAAAAAAAAAAAAAAAAAAAAAAAcNgGyrWdobcuU6tLSlGDcLNQsW+NXJcnGpftpL6fD9TBtss1iyVdcpVaRXJwtthJws1KcXtKFclzjQmtnJc5dFy63LExa6q411QjXXXFRhXBKMYJdEkugZ9oPS+x+PXNXXuWdlLn7zlNWSj9KofdqX0ikWIALJgAAodL6Yzi4TipwktpQklKMl8mnyaO4AgnollHxYFndJf9na5TxJdOUPxUclsuD4Vu24SMrS9YjbJ1TjKjJgt549m3Fw77cdclysr5r4o/PZ7PkSZg6vpVeRBKe8Zwlx031tRux57bKdctuT5tNPdNNppptMmM4EJpGqWK14mXssqMHOuyKcasytPZ21J9JJtKUN3wtrqpJubCgAAAAAAAAAAAAAAAAAAAAAAAAAAFM7WZVmXk16XjycFOCv1K6LalTjbtRqjJdJ2NNfRJvxLLquoQoqstsfDXVXOyb+UYRcpP8kQXs7wJrGll3rbK1Gx5d6fWEZL7GryhXwr8yJfiy4eLXVXCqqKrrrjGEIRW0YxS2SSPYAqgAAAAAAAAAAjde0pZFSSl3d1clbjXpbyotjvwyXzXNqUfxKUk+TOvZ7VHkVNzj3d9U5U5VO+/dWw24kn4xacZRfjGcX4koVvU/wCy59OQuVOY4YeUvBWc/dbfo+Juv695D90IsgACgAAAAAAAAAAAAAAAAAAAADg6WTO7MPJnyJRUvaDJ214+GuufmY+PPZ7fZJu2704Kmv6i8xikklySSSXy2KLkfaazp8X0qp1G/b+JKmuL9FZJf1MvZYk9gACgAAAAAAAAAAER2u055GFkVRfDN1ylVPxhZD4q5r6qST9CXOJLdNfNbBKj+z2pe84mPkbcLvpqslH9yUopyj6PdehIlX9nU37pZW/2GZm1rk1spXSsgufgo2R/QtAIAAKAAAAAAAAAAAAAAAAAADrIjsyRIyI3OIKziy21nFf7+FqMF5qzFl/oXo19lWd3nYFu3L3mePN7c4xvpsS5+CdkKl+RsEsSAACgAAAAAAAAAAAGHrOfDHx7r58oUU2Wy267Qi5cl4vkBAez2W9eY1zT1C/b0rqT/VMtZTPZJdCemxshJTVuRlWyklKK4rLZTcdpLf4eLh/pezLmEnoAAUAAAAAAAAAAAAAAAAAAHWRG53QkpGBlrkQU/tBiyspsVa3tjwXUeH2tMlZVz8PjhFfmXXR9QhkY9N9b3hdVC2D+koprdeHUruTHZnXshldzdZiS5V2OeTiPw+J7307/ADjOXGly5WJL7rERcAAVQAAAAAAAAAADWXt+1zuNMWPF/a51sa0k9pd3W1Oxr58+CP8AWbMnJJNt7JJttvZJLq2z5f7b65fq+rSsxN3XjcNeH8nwT+Gez5bzse/Pw4U+gG6vZhbXj6fRiNOE6FwT33+Oyf2ljgurjxWOO/5eBdovdbro+h8/1+0fIhvDV6d5qUqKchQ4Iwf2kbrEo/ealKuT4W9+COyW+5uTR9SruqVuFdDLp8OCUVYvo1yW/Tk1F/NlROgwY6pX0l8LX3lL4XH6uMufg/y5bnlk9oMOuyFVl9cLLE3CMppb7bePRdV1+ZDUmDhM5CgAAAAAAAAAAAAAAAOsjFviZbPKyJKIDMqIjPxONLaXBZXNW02pbuqyO/DJLxWzaa8VKS8SzZNW5FX1bGaJXs7rPvEGpx7vIq2jkU778LfScH+KuXWMvNPaSlFSxRcjHlxRtql3V9e/d27cS2f3q7I7/HW9lvHddE000mrDouvRtaqtj3OTw7uri4oWJdZUT2XeR9FJbrdLdb6l1EyACqAAAAAAOJSSTbeyXNt8kik9qO2M+KWLp0Vfk9Jz3cacdP8AFbNL4fol8T8F4oluIP2z9ob+7jp+HFyeTvDJtgm+CLaSqbX3VL4m2/CEl4vardkuzscPglF73pScrHzjxSW26j9PD1+ZbNI7OqpSlOTuvtalffJbStkuiS/DBdFFdPPdmZPS/kY6t/hL9YuJi484QjlVRtUa5xblFWxcrGu8k4vpvwrb5L5EDl+zqVNnvOiZUsS3blXxylVP+Hi5vb6SUkWJ0yieU7mt+FuLf3tm0pLxT81y36ok6sa9qfZ7Q8uu7udYp+LuqIRyK+FRguOyffxS5PfaqW0Xz9322+JpVyu7E1PLy7J5E8a669PF4pNqNUI8MISTfxvbh35/g+pK+1PtGlRLFUftsqcLb5bfAqa3tTGHrH/LL941SdZ0z1Nbf0/Xdb0jbf8AtmGn1jvbWl/L96Hpy8zZPZP2p6fmJRnJY1r23jZJd22/lPw9dj530PthmY3KM+8r/u7PiXo+qLJDK0nUOct8DLf7SHwxlL6/hf6M1kvpz88vp6Mk1uuafNNc0zk+ddP1TW9J51y97xFz2jvZDb5uvrD0/M2N2R9rmBl7Rufutz8Jvet+UvD1/MzZjc6jYgOtdiklKLUotbqSaaa+aaOxGgAAAAAAAAAADrJHYAYtsDByMclpI8LKyCvXUbGHlY0Zx4Zx4lumt904yXSUWucZLwktmvAsV1BgX4piwYeFqWVTy4veql0jbLgvivlG1LazlskpJPxc2StHajGa+1k8aXLdZEe6im/BW/8ALk/5ZMi7KWjzaZf0i313Rkt4yUk+jTTT9Q7Y/Nfmihy0qhty7mtTfJzjXGM39HNLc8JaFQ+sZP6O6/b8uIv6h5XrM1XHqTlbbCEVzblJJLzZXcrt9jtbYcLM6T5J48eKrf63NqteskyJxOzeJCXFDGpjP9/ua+P/ABNbkzVjsumVBZNeoZj/ALVb7tTv/wBNjSbskvlO/ZcP9C4ufKZLabpNdUFCqCrgt3wxXi+rb6tvxb5slKcYzascE5YVeKcyxSVjScuojSu5GF9CFz8H5F3sx9zAysHcYjVOv6DRkra+HE47qM18M4+Ul/o+Rr7WewV1e8seXfR/ce0bF/6l+nkb4z9I38CCytNlEnmI+d7qZQk4zi4SXWMk4teaZ5m8NW0em9cN1amvBtbSj5SXNFF1jsFNbyxZca691PZT8oy6P12LOjULoXavLxWu7m5Q/u57yj6eKLNHUdK1B/bx9yyn+2r2jFv5vwfrsyh5WNZXJwsi4SXWMk0/PyPE6TpLzK2tg361pPx4tnvmJ12h8cdv4qfDzj+ZsLsl7YsLJ2hk/wBlt6Nvd1N+fWPruvqfP2jdpMvFf2NjUf7uXxQfp4ehZXrunZ/LNq92v8Mmrlu/nJ7c/Vepcl9M+Y+o6L4Tip1yU4SW8ZRalFr6NHofNGnLVtN+206/3vH6uMHxpr+Kp9fNbvyNgdk/bXi3NV50fdbejsSlKpv+JdYfqZvNizptc42PHDy67YKyqcbK5LeM4SU4vyaPcjYAAAAAAAAcNHIA8pVnjOkyzjYgjLMUx5YRMuB1dZMEL7kcrBJnugqhgi4YZkV4pnKBzwlHjCk9YxO2xyMDYAFHGx0nA9ABg3YyZG5Onp+BPtHlOoiKXm6Pv4EDl6XKPgbItxyPycFPwJiY1Vqml12x4bq1OPhxLmvJ9U/IpOsdhOssaX17qx/pGf8Av+ZvHN0dPfkV/M0iS6Izlg+fszDtqlw2wcJfKS23+qfivIxzd2fp0ZxcbYKcf3ZLdenyZStX7Dx5yxpcP/jm24+kuq9d/M1Ol1VdK1nIxpcVFkofOO+8X5xfIs3/ABDg5i4dQp7q3bZZVPJ/Tdf77oqedp9tMuG2Dg/Ddcn5SXJ+hjG50l5lbC03H1LAff6Vk+8Ub8TjVJSbXXayl8penP6I2D2T9t9E2qtRrePZ0d0E5V7/AMUPvR9NzQuBn3Uy46Zyrl84vbfzXRljj2jxslKGoUpy6LKpSjav5l4/r5GvFZyx9XafqFN9asosjbXLpOuSkv08TJPlfTaczDbydJy++rjznCMuGxJc9rKnykv/ALY+keyOo2ZOBi5FyUbL8eq2aXJbyinuvNbP1M2Y1z1qXABGgAAAAAAAAAAAAAAAAAAAAAAAAAAdZRPGdRkHGwEfbjmBkYKfgTsoHjOoiKhm6On4FeztFa6GyLMcwr8JPwJhjUufp26cZwUovrGSTT9Cnar2LhLeVD7uXXglvKHkn1X6m9MzR0/Ar2d2f+SJliPn3UNMupe1sHHwUusX5SXIxDeuToj2cZR4ovk01un5ojF7JYZO7rk8aT6fDx17/wAu+69H6GpV1rnsVolubnU4tTlHvpbWzi2uCpc7JN/y79er2XifYePTGEIwguGEIxhCK6RjFbJL0RSvZn7O6dKhObl3+VcuGd3DwqMN91XBb8lvs389l8kXkoAAKAAAAAAAAAAAAAAAAAAAAcE0cnG4OCDsDgIo5ABQONjkAdHA85VHuCYMKeOeE8FPwJPYbARH/wCTF+BmY2JGHRGXsAY5QOEclAAAAAAAAAAAAAAAAAAAAAAOACAACAcgFAAFAAAAAAAAAAAAAAAAH//Z">
            <a:hlinkClick r:id="rId2"/>
          </p:cNvPr>
          <p:cNvSpPr>
            <a:spLocks noChangeAspect="1" noChangeArrowheads="1"/>
          </p:cNvSpPr>
          <p:nvPr/>
        </p:nvSpPr>
        <p:spPr bwMode="auto">
          <a:xfrm>
            <a:off x="152400" y="-1600200"/>
            <a:ext cx="4876800" cy="365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Down Arrow 5"/>
          <p:cNvSpPr/>
          <p:nvPr/>
        </p:nvSpPr>
        <p:spPr>
          <a:xfrm>
            <a:off x="4211960" y="1905000"/>
            <a:ext cx="360040" cy="44388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p:cNvSpPr/>
          <p:nvPr/>
        </p:nvSpPr>
        <p:spPr>
          <a:xfrm>
            <a:off x="6300192" y="1463550"/>
            <a:ext cx="2079628" cy="2059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9" name="Group 18"/>
          <p:cNvGrpSpPr/>
          <p:nvPr/>
        </p:nvGrpSpPr>
        <p:grpSpPr>
          <a:xfrm>
            <a:off x="6291588" y="-248580"/>
            <a:ext cx="2456876" cy="5272559"/>
            <a:chOff x="6291588" y="-248580"/>
            <a:chExt cx="2456876" cy="5272559"/>
          </a:xfrm>
        </p:grpSpPr>
        <p:sp>
          <p:nvSpPr>
            <p:cNvPr id="17" name="Flowchart: Stored Data 16"/>
            <p:cNvSpPr/>
            <p:nvPr/>
          </p:nvSpPr>
          <p:spPr>
            <a:xfrm rot="5400000">
              <a:off x="6279607" y="32642"/>
              <a:ext cx="2093404" cy="1530959"/>
            </a:xfrm>
            <a:prstGeom prst="flowChartOnlineStorage">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grpSp>
          <p:nvGrpSpPr>
            <p:cNvPr id="16" name="Group 15"/>
            <p:cNvGrpSpPr/>
            <p:nvPr/>
          </p:nvGrpSpPr>
          <p:grpSpPr>
            <a:xfrm>
              <a:off x="6291588" y="1463550"/>
              <a:ext cx="2456876" cy="3560429"/>
              <a:chOff x="6228184" y="1463550"/>
              <a:chExt cx="2456876" cy="3560429"/>
            </a:xfrm>
          </p:grpSpPr>
          <p:grpSp>
            <p:nvGrpSpPr>
              <p:cNvPr id="14" name="Group 13"/>
              <p:cNvGrpSpPr/>
              <p:nvPr/>
            </p:nvGrpSpPr>
            <p:grpSpPr>
              <a:xfrm>
                <a:off x="6228184" y="1463550"/>
                <a:ext cx="2456876" cy="3464341"/>
                <a:chOff x="6228184" y="1463550"/>
                <a:chExt cx="2456876" cy="3464341"/>
              </a:xfrm>
            </p:grpSpPr>
            <p:sp>
              <p:nvSpPr>
                <p:cNvPr id="11" name="Donut 10"/>
                <p:cNvSpPr/>
                <p:nvPr/>
              </p:nvSpPr>
              <p:spPr>
                <a:xfrm>
                  <a:off x="6228184" y="1463550"/>
                  <a:ext cx="2088232" cy="2109466"/>
                </a:xfrm>
                <a:prstGeom prst="donut">
                  <a:avLst>
                    <a:gd name="adj" fmla="val 34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12" name="Trapezoid 11"/>
                <p:cNvSpPr/>
                <p:nvPr/>
              </p:nvSpPr>
              <p:spPr>
                <a:xfrm rot="19453285">
                  <a:off x="7868119" y="3335872"/>
                  <a:ext cx="294785" cy="37396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rot="19449323">
                  <a:off x="8415533" y="3518466"/>
                  <a:ext cx="269527" cy="1409425"/>
                </a:xfrm>
                <a:prstGeom prst="rect">
                  <a:avLst/>
                </a:prstGeom>
                <a:gradFill flip="none" rotWithShape="1">
                  <a:gsLst>
                    <a:gs pos="0">
                      <a:schemeClr val="tx1"/>
                    </a:gs>
                    <a:gs pos="39999">
                      <a:schemeClr val="tx1">
                        <a:lumMod val="95000"/>
                        <a:lumOff val="5000"/>
                      </a:schemeClr>
                    </a:gs>
                    <a:gs pos="70000">
                      <a:schemeClr val="tx1">
                        <a:lumMod val="85000"/>
                        <a:lumOff val="15000"/>
                      </a:schemeClr>
                    </a:gs>
                    <a:gs pos="100000">
                      <a:srgbClr val="FFEBFA"/>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5" name="Rectangle 14"/>
              <p:cNvSpPr/>
              <p:nvPr/>
            </p:nvSpPr>
            <p:spPr>
              <a:xfrm rot="19487690">
                <a:off x="8402114" y="3617853"/>
                <a:ext cx="45719" cy="14061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spTree>
    <p:extLst>
      <p:ext uri="{BB962C8B-B14F-4D97-AF65-F5344CB8AC3E}">
        <p14:creationId xmlns:p14="http://schemas.microsoft.com/office/powerpoint/2010/main" val="2592137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ASEBISEBMWEBAQEA8QDw8REBAPEA8VFBQWFxQUExMYHDQgGBolGxUUITEhJSkrLy46Fx8zODMuNygtLi0BCgoKDg0OGhAQGiwkHB0sLCwsLCwsLCwsLCwsLCwsLCwsLCwsLCwsLCwsLCwsLCw3LCwsLCwsLCwsLCwsLCwsLP/AABEIAMIBAwMBIgACEQEDEQH/xAAcAAEAAgIDAQAAAAAAAAAAAAAABQYEBwECAwj/xAA/EAACAgECAwUFBQUGBwEAAAAAAQIDBAUREiExBhNBcYEHFCJRYSMyQpGhQ1JicoIkU5KisdEWMzREY8HwFf/EABcBAQEBAQAAAAAAAAAAAAAAAAABAgP/xAAcEQEBAQEAAwEBAAAAAAAAAAAAARECITFREkH/2gAMAwEAAhEDEQA/AN4gAAAAAAAAAAAAAAAAAAAAAAAAAAAAAAAAAAAAAAAAAAAAAAAAAAAAAMXUdRox4OzIthTWus7JxhH82Qf/ABf3nLDxMnLXTvVWsajzVl7jxL6xTCbFmBW45WsT6Y2JQv48u6+Xqo0pfqz2S1ZdXhy+UeHJr/zbv/QGp4EIs/Phv3uHCxLp7rlRnN/03Rgl/iZ6U9osdyULHLGsk1GMMmEsdzk/w1yl8Nj5P7jYNS4ACgAAAAAAAAAAAAAAAAAAAAAAAAAAAAAAcNgGyrWdobcuU6tLSlGDcLNQsW+NXJcnGpftpL6fD9TBtss1iyVdcpVaRXJwtthJws1KcXtKFclzjQmtnJc5dFy63LExa6q411QjXXXFRhXBKMYJdEkugZ9oPS+x+PXNXXuWdlLn7zlNWSj9KofdqX0ikWIALJgAAodL6Yzi4TipwktpQklKMl8mnyaO4AgnollHxYFndJf9na5TxJdOUPxUclsuD4Vu24SMrS9YjbJ1TjKjJgt549m3Fw77cdclysr5r4o/PZ7PkSZg6vpVeRBKe8Zwlx031tRux57bKdctuT5tNPdNNppptMmM4EJpGqWK14mXssqMHOuyKcasytPZ21J9JJtKUN3wtrqpJubCgAAAAAAAAAAAAAAAAAAAAAAAAAAFM7WZVmXk16XjycFOCv1K6LalTjbtRqjJdJ2NNfRJvxLLquoQoqstsfDXVXOyb+UYRcpP8kQXs7wJrGll3rbK1Gx5d6fWEZL7GryhXwr8yJfiy4eLXVXCqqKrrrjGEIRW0YxS2SSPYAqgAAAAAAAAAAjde0pZFSSl3d1clbjXpbyotjvwyXzXNqUfxKUk+TOvZ7VHkVNzj3d9U5U5VO+/dWw24kn4xacZRfjGcX4koVvU/wCy59OQuVOY4YeUvBWc/dbfo+Juv695D90IsgACgAAAAAAAAAAAAAAAAAAAADg6WTO7MPJnyJRUvaDJ214+GuufmY+PPZ7fZJu2704Kmv6i8xikklySSSXy2KLkfaazp8X0qp1G/b+JKmuL9FZJf1MvZYk9gACgAAAAAAAAAAER2u055GFkVRfDN1ylVPxhZD4q5r6qST9CXOJLdNfNbBKj+z2pe84mPkbcLvpqslH9yUopyj6PdehIlX9nU37pZW/2GZm1rk1spXSsgufgo2R/QtAIAAKAAAAAAAAAAAAAAAAAADrIjsyRIyI3OIKziy21nFf7+FqMF5qzFl/oXo19lWd3nYFu3L3mePN7c4xvpsS5+CdkKl+RsEsSAACgAAAAAAAAAAAGHrOfDHx7r58oUU2Wy267Qi5cl4vkBAez2W9eY1zT1C/b0rqT/VMtZTPZJdCemxshJTVuRlWyklKK4rLZTcdpLf4eLh/pezLmEnoAAUAAAAAAAAAAAAAAAAAAHWRG53QkpGBlrkQU/tBiyspsVa3tjwXUeH2tMlZVz8PjhFfmXXR9QhkY9N9b3hdVC2D+koprdeHUruTHZnXshldzdZiS5V2OeTiPw+J7307/ADjOXGly5WJL7rERcAAVQAAAAAAAAAADWXt+1zuNMWPF/a51sa0k9pd3W1Oxr58+CP8AWbMnJJNt7JJttvZJLq2z5f7b65fq+rSsxN3XjcNeH8nwT+Gez5bzse/Pw4U+gG6vZhbXj6fRiNOE6FwT33+Oyf2ljgurjxWOO/5eBdovdbro+h8/1+0fIhvDV6d5qUqKchQ4Iwf2kbrEo/ealKuT4W9+COyW+5uTR9SruqVuFdDLp8OCUVYvo1yW/Tk1F/NlROgwY6pX0l8LX3lL4XH6uMufg/y5bnlk9oMOuyFVl9cLLE3CMppb7bePRdV1+ZDUmDhM5CgAAAAAAAAAAAAAAAOsjFviZbPKyJKIDMqIjPxONLaXBZXNW02pbuqyO/DJLxWzaa8VKS8SzZNW5FX1bGaJXs7rPvEGpx7vIq2jkU778LfScH+KuXWMvNPaSlFSxRcjHlxRtql3V9e/d27cS2f3q7I7/HW9lvHddE000mrDouvRtaqtj3OTw7uri4oWJdZUT2XeR9FJbrdLdb6l1EyACqAAAAAAOJSSTbeyXNt8kik9qO2M+KWLp0Vfk9Jz3cacdP8AFbNL4fol8T8F4oluIP2z9ob+7jp+HFyeTvDJtgm+CLaSqbX3VL4m2/CEl4vardkuzscPglF73pScrHzjxSW26j9PD1+ZbNI7OqpSlOTuvtalffJbStkuiS/DBdFFdPPdmZPS/kY6t/hL9YuJi484QjlVRtUa5xblFWxcrGu8k4vpvwrb5L5EDl+zqVNnvOiZUsS3blXxylVP+Hi5vb6SUkWJ0yieU7mt+FuLf3tm0pLxT81y36ok6sa9qfZ7Q8uu7udYp+LuqIRyK+FRguOyffxS5PfaqW0Xz9322+JpVyu7E1PLy7J5E8a669PF4pNqNUI8MISTfxvbh35/g+pK+1PtGlRLFUftsqcLb5bfAqa3tTGHrH/LL941SdZ0z1Nbf0/Xdb0jbf8AtmGn1jvbWl/L96Hpy8zZPZP2p6fmJRnJY1r23jZJd22/lPw9dj530PthmY3KM+8r/u7PiXo+qLJDK0nUOct8DLf7SHwxlL6/hf6M1kvpz88vp6Mk1uuafNNc0zk+ddP1TW9J51y97xFz2jvZDb5uvrD0/M2N2R9rmBl7Rufutz8Jvet+UvD1/MzZjc6jYgOtdiklKLUotbqSaaa+aaOxGgAAAAAAAAAADrJHYAYtsDByMclpI8LKyCvXUbGHlY0Zx4Zx4lumt904yXSUWucZLwktmvAsV1BgX4piwYeFqWVTy4veql0jbLgvivlG1LazlskpJPxc2StHajGa+1k8aXLdZEe6im/BW/8ALk/5ZMi7KWjzaZf0i313Rkt4yUk+jTTT9Q7Y/Nfmihy0qhty7mtTfJzjXGM39HNLc8JaFQ+sZP6O6/b8uIv6h5XrM1XHqTlbbCEVzblJJLzZXcrt9jtbYcLM6T5J48eKrf63NqteskyJxOzeJCXFDGpjP9/ua+P/ABNbkzVjsumVBZNeoZj/ALVb7tTv/wBNjSbskvlO/ZcP9C4ufKZLabpNdUFCqCrgt3wxXi+rb6tvxb5slKcYzascE5YVeKcyxSVjScuojSu5GF9CFz8H5F3sx9zAysHcYjVOv6DRkra+HE47qM18M4+Ul/o+Rr7WewV1e8seXfR/ce0bF/6l+nkb4z9I38CCytNlEnmI+d7qZQk4zi4SXWMk4teaZ5m8NW0em9cN1amvBtbSj5SXNFF1jsFNbyxZca691PZT8oy6P12LOjULoXavLxWu7m5Q/u57yj6eKLNHUdK1B/bx9yyn+2r2jFv5vwfrsyh5WNZXJwsi4SXWMk0/PyPE6TpLzK2tg361pPx4tnvmJ12h8cdv4qfDzj+ZsLsl7YsLJ2hk/wBlt6Nvd1N+fWPruvqfP2jdpMvFf2NjUf7uXxQfp4ehZXrunZ/LNq92v8Mmrlu/nJ7c/Vepcl9M+Y+o6L4Tip1yU4SW8ZRalFr6NHofNGnLVtN+206/3vH6uMHxpr+Kp9fNbvyNgdk/bXi3NV50fdbejsSlKpv+JdYfqZvNizptc42PHDy67YKyqcbK5LeM4SU4vyaPcjYAAAAAAAAcNHIA8pVnjOkyzjYgjLMUx5YRMuB1dZMEL7kcrBJnugqhgi4YZkV4pnKBzwlHjCk9YxO2xyMDYAFHGx0nA9ABg3YyZG5Onp+BPtHlOoiKXm6Pv4EDl6XKPgbItxyPycFPwJiY1Vqml12x4bq1OPhxLmvJ9U/IpOsdhOssaX17qx/pGf8Av+ZvHN0dPfkV/M0iS6Izlg+fszDtqlw2wcJfKS23+qfivIxzd2fp0ZxcbYKcf3ZLdenyZStX7Dx5yxpcP/jm24+kuq9d/M1Ol1VdK1nIxpcVFkofOO+8X5xfIs3/ABDg5i4dQp7q3bZZVPJ/Tdf77oqedp9tMuG2Dg/Ddcn5SXJ+hjG50l5lbC03H1LAff6Vk+8Ub8TjVJSbXXayl8penP6I2D2T9t9E2qtRrePZ0d0E5V7/AMUPvR9NzQuBn3Uy46Zyrl84vbfzXRljj2jxslKGoUpy6LKpSjav5l4/r5GvFZyx9XafqFN9asosjbXLpOuSkv08TJPlfTaczDbydJy++rjznCMuGxJc9rKnykv/ALY+keyOo2ZOBi5FyUbL8eq2aXJbyinuvNbP1M2Y1z1qXABGgAAAAAAAAAAAAAAAAAAAAAAAAAAdZRPGdRkHGwEfbjmBkYKfgTsoHjOoiKhm6On4FeztFa6GyLMcwr8JPwJhjUufp26cZwUovrGSTT9Cnar2LhLeVD7uXXglvKHkn1X6m9MzR0/Ar2d2f+SJliPn3UNMupe1sHHwUusX5SXIxDeuToj2cZR4ovk01un5ojF7JYZO7rk8aT6fDx17/wAu+69H6GpV1rnsVolubnU4tTlHvpbWzi2uCpc7JN/y79er2XifYePTGEIwguGEIxhCK6RjFbJL0RSvZn7O6dKhObl3+VcuGd3DwqMN91XBb8lvs389l8kXkoAAKAAAAAAAAAAAAAAAAAAAAcE0cnG4OCDsDgIo5ABQONjkAdHA85VHuCYMKeOeE8FPwJPYbARH/wCTF+BmY2JGHRGXsAY5QOEclAAAAAAAAAAAAAAAAAAAAAAOACAACAcgFAAFAAAAAAAAAAAAAAAAH//Z">
            <a:hlinkClick r:id="rId2"/>
          </p:cNvPr>
          <p:cNvSpPr>
            <a:spLocks noChangeAspect="1" noChangeArrowheads="1"/>
          </p:cNvSpPr>
          <p:nvPr/>
        </p:nvSpPr>
        <p:spPr bwMode="auto">
          <a:xfrm>
            <a:off x="0" y="-1752600"/>
            <a:ext cx="4876800" cy="365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data:image/jpeg;base64,/9j/4AAQSkZJRgABAQAAAQABAAD/2wCEAAkGBxASEBISEBMWEBAQEA8QDw8REBAPEA8VFBQWFxQUExMYHDQgGBolGxUUITEhJSkrLy46Fx8zODMuNygtLi0BCgoKDg0OGhAQGiwkHB0sLCwsLCwsLCwsLCwsLCwsLCwsLCwsLCwsLCwsLCwsLCw3LCwsLCwsLCwsLCwsLCwsLP/AABEIAMIBAwMBIgACEQEDEQH/xAAcAAEAAgIDAQAAAAAAAAAAAAAABQYEBwECAwj/xAA/EAACAgECAwUFBQUGBwEAAAAAAQIDBAUREiExBhNBcYEHFCJRYSMyQpGhQ1JicoIkU5KisdEWMzREY8HwFf/EABcBAQEBAQAAAAAAAAAAAAAAAAABAgP/xAAcEQEBAQEAAwEBAAAAAAAAAAAAARECITFREkH/2gAMAwEAAhEDEQA/AN4gAAAAAAAAAAAAAAAAAAAAAAAAAAAAAAAAAAAAAAAAAAAAAAAAAAAAAMXUdRox4OzIthTWus7JxhH82Qf/ABf3nLDxMnLXTvVWsajzVl7jxL6xTCbFmBW45WsT6Y2JQv48u6+Xqo0pfqz2S1ZdXhy+UeHJr/zbv/QGp4EIs/Phv3uHCxLp7rlRnN/03Rgl/iZ6U9osdyULHLGsk1GMMmEsdzk/w1yl8Nj5P7jYNS4ACgAAAAAAAAAAAAAAAAAAAAAAAAAAAAAAcNgGyrWdobcuU6tLSlGDcLNQsW+NXJcnGpftpL6fD9TBtss1iyVdcpVaRXJwtthJws1KcXtKFclzjQmtnJc5dFy63LExa6q411QjXXXFRhXBKMYJdEkugZ9oPS+x+PXNXXuWdlLn7zlNWSj9KofdqX0ikWIALJgAAodL6Yzi4TipwktpQklKMl8mnyaO4AgnollHxYFndJf9na5TxJdOUPxUclsuD4Vu24SMrS9YjbJ1TjKjJgt549m3Fw77cdclysr5r4o/PZ7PkSZg6vpVeRBKe8Zwlx031tRux57bKdctuT5tNPdNNppptMmM4EJpGqWK14mXssqMHOuyKcasytPZ21J9JJtKUN3wtrqpJubCgAAAAAAAAAAAAAAAAAAAAAAAAAAFM7WZVmXk16XjycFOCv1K6LalTjbtRqjJdJ2NNfRJvxLLquoQoqstsfDXVXOyb+UYRcpP8kQXs7wJrGll3rbK1Gx5d6fWEZL7GryhXwr8yJfiy4eLXVXCqqKrrrjGEIRW0YxS2SSPYAqgAAAAAAAAAAjde0pZFSSl3d1clbjXpbyotjvwyXzXNqUfxKUk+TOvZ7VHkVNzj3d9U5U5VO+/dWw24kn4xacZRfjGcX4koVvU/wCy59OQuVOY4YeUvBWc/dbfo+Juv695D90IsgACgAAAAAAAAAAAAAAAAAAAADg6WTO7MPJnyJRUvaDJ214+GuufmY+PPZ7fZJu2704Kmv6i8xikklySSSXy2KLkfaazp8X0qp1G/b+JKmuL9FZJf1MvZYk9gACgAAAAAAAAAAER2u055GFkVRfDN1ylVPxhZD4q5r6qST9CXOJLdNfNbBKj+z2pe84mPkbcLvpqslH9yUopyj6PdehIlX9nU37pZW/2GZm1rk1spXSsgufgo2R/QtAIAAKAAAAAAAAAAAAAAAAAADrIjsyRIyI3OIKziy21nFf7+FqMF5qzFl/oXo19lWd3nYFu3L3mePN7c4xvpsS5+CdkKl+RsEsSAACgAAAAAAAAAAAGHrOfDHx7r58oUU2Wy267Qi5cl4vkBAez2W9eY1zT1C/b0rqT/VMtZTPZJdCemxshJTVuRlWyklKK4rLZTcdpLf4eLh/pezLmEnoAAUAAAAAAAAAAAAAAAAAAHWRG53QkpGBlrkQU/tBiyspsVa3tjwXUeH2tMlZVz8PjhFfmXXR9QhkY9N9b3hdVC2D+koprdeHUruTHZnXshldzdZiS5V2OeTiPw+J7307/ADjOXGly5WJL7rERcAAVQAAAAAAAAAADWXt+1zuNMWPF/a51sa0k9pd3W1Oxr58+CP8AWbMnJJNt7JJttvZJLq2z5f7b65fq+rSsxN3XjcNeH8nwT+Gez5bzse/Pw4U+gG6vZhbXj6fRiNOE6FwT33+Oyf2ljgurjxWOO/5eBdovdbro+h8/1+0fIhvDV6d5qUqKchQ4Iwf2kbrEo/ealKuT4W9+COyW+5uTR9SruqVuFdDLp8OCUVYvo1yW/Tk1F/NlROgwY6pX0l8LX3lL4XH6uMufg/y5bnlk9oMOuyFVl9cLLE3CMppb7bePRdV1+ZDUmDhM5CgAAAAAAAAAAAAAAAOsjFviZbPKyJKIDMqIjPxONLaXBZXNW02pbuqyO/DJLxWzaa8VKS8SzZNW5FX1bGaJXs7rPvEGpx7vIq2jkU778LfScH+KuXWMvNPaSlFSxRcjHlxRtql3V9e/d27cS2f3q7I7/HW9lvHddE000mrDouvRtaqtj3OTw7uri4oWJdZUT2XeR9FJbrdLdb6l1EyACqAAAAAAOJSSTbeyXNt8kik9qO2M+KWLp0Vfk9Jz3cacdP8AFbNL4fol8T8F4oluIP2z9ob+7jp+HFyeTvDJtgm+CLaSqbX3VL4m2/CEl4vardkuzscPglF73pScrHzjxSW26j9PD1+ZbNI7OqpSlOTuvtalffJbStkuiS/DBdFFdPPdmZPS/kY6t/hL9YuJi484QjlVRtUa5xblFWxcrGu8k4vpvwrb5L5EDl+zqVNnvOiZUsS3blXxylVP+Hi5vb6SUkWJ0yieU7mt+FuLf3tm0pLxT81y36ok6sa9qfZ7Q8uu7udYp+LuqIRyK+FRguOyffxS5PfaqW0Xz9322+JpVyu7E1PLy7J5E8a669PF4pNqNUI8MISTfxvbh35/g+pK+1PtGlRLFUftsqcLb5bfAqa3tTGHrH/LL941SdZ0z1Nbf0/Xdb0jbf8AtmGn1jvbWl/L96Hpy8zZPZP2p6fmJRnJY1r23jZJd22/lPw9dj530PthmY3KM+8r/u7PiXo+qLJDK0nUOct8DLf7SHwxlL6/hf6M1kvpz88vp6Mk1uuafNNc0zk+ddP1TW9J51y97xFz2jvZDb5uvrD0/M2N2R9rmBl7Rufutz8Jvet+UvD1/MzZjc6jYgOtdiklKLUotbqSaaa+aaOxGgAAAAAAAAAADrJHYAYtsDByMclpI8LKyCvXUbGHlY0Zx4Zx4lumt904yXSUWucZLwktmvAsV1BgX4piwYeFqWVTy4veql0jbLgvivlG1LazlskpJPxc2StHajGa+1k8aXLdZEe6im/BW/8ALk/5ZMi7KWjzaZf0i313Rkt4yUk+jTTT9Q7Y/Nfmihy0qhty7mtTfJzjXGM39HNLc8JaFQ+sZP6O6/b8uIv6h5XrM1XHqTlbbCEVzblJJLzZXcrt9jtbYcLM6T5J48eKrf63NqteskyJxOzeJCXFDGpjP9/ua+P/ABNbkzVjsumVBZNeoZj/ALVb7tTv/wBNjSbskvlO/ZcP9C4ufKZLabpNdUFCqCrgt3wxXi+rb6tvxb5slKcYzascE5YVeKcyxSVjScuojSu5GF9CFz8H5F3sx9zAysHcYjVOv6DRkra+HE47qM18M4+Ul/o+Rr7WewV1e8seXfR/ce0bF/6l+nkb4z9I38CCytNlEnmI+d7qZQk4zi4SXWMk4teaZ5m8NW0em9cN1amvBtbSj5SXNFF1jsFNbyxZca691PZT8oy6P12LOjULoXavLxWu7m5Q/u57yj6eKLNHUdK1B/bx9yyn+2r2jFv5vwfrsyh5WNZXJwsi4SXWMk0/PyPE6TpLzK2tg361pPx4tnvmJ12h8cdv4qfDzj+ZsLsl7YsLJ2hk/wBlt6Nvd1N+fWPruvqfP2jdpMvFf2NjUf7uXxQfp4ehZXrunZ/LNq92v8Mmrlu/nJ7c/Vepcl9M+Y+o6L4Tip1yU4SW8ZRalFr6NHofNGnLVtN+206/3vH6uMHxpr+Kp9fNbvyNgdk/bXi3NV50fdbejsSlKpv+JdYfqZvNizptc42PHDy67YKyqcbK5LeM4SU4vyaPcjYAAAAAAAAcNHIA8pVnjOkyzjYgjLMUx5YRMuB1dZMEL7kcrBJnugqhgi4YZkV4pnKBzwlHjCk9YxO2xyMDYAFHGx0nA9ABg3YyZG5Onp+BPtHlOoiKXm6Pv4EDl6XKPgbItxyPycFPwJiY1Vqml12x4bq1OPhxLmvJ9U/IpOsdhOssaX17qx/pGf8Av+ZvHN0dPfkV/M0iS6Izlg+fszDtqlw2wcJfKS23+qfivIxzd2fp0ZxcbYKcf3ZLdenyZStX7Dx5yxpcP/jm24+kuq9d/M1Ol1VdK1nIxpcVFkofOO+8X5xfIs3/ABDg5i4dQp7q3bZZVPJ/Tdf77oqedp9tMuG2Dg/Ddcn5SXJ+hjG50l5lbC03H1LAff6Vk+8Ub8TjVJSbXXayl8penP6I2D2T9t9E2qtRrePZ0d0E5V7/AMUPvR9NzQuBn3Uy46Zyrl84vbfzXRljj2jxslKGoUpy6LKpSjav5l4/r5GvFZyx9XafqFN9asosjbXLpOuSkv08TJPlfTaczDbydJy++rjznCMuGxJc9rKnykv/ALY+keyOo2ZOBi5FyUbL8eq2aXJbyinuvNbP1M2Y1z1qXABGgAAAAAAAAAAAAAAAAAAAAAAAAAAdZRPGdRkHGwEfbjmBkYKfgTsoHjOoiKhm6On4FeztFa6GyLMcwr8JPwJhjUufp26cZwUovrGSTT9Cnar2LhLeVD7uXXglvKHkn1X6m9MzR0/Ar2d2f+SJliPn3UNMupe1sHHwUusX5SXIxDeuToj2cZR4ovk01un5ojF7JYZO7rk8aT6fDx17/wAu+69H6GpV1rnsVolubnU4tTlHvpbWzi2uCpc7JN/y79er2XifYePTGEIwguGEIxhCK6RjFbJL0RSvZn7O6dKhObl3+VcuGd3DwqMN91XBb8lvs389l8kXkoAAKAAAAAAAAAAAAAAAAAAAAcE0cnG4OCDsDgIo5ABQONjkAdHA85VHuCYMKeOeE8FPwJPYbARH/wCTF+BmY2JGHRGXsAY5QOEclAAAAAAAAAAAAAAAAAAAAAAOACAACAcgFAAFAAAAAAAAAAAAAAAAH//Z">
            <a:hlinkClick r:id="rId2"/>
          </p:cNvPr>
          <p:cNvSpPr>
            <a:spLocks noChangeAspect="1" noChangeArrowheads="1"/>
          </p:cNvSpPr>
          <p:nvPr/>
        </p:nvSpPr>
        <p:spPr bwMode="auto">
          <a:xfrm>
            <a:off x="152400" y="-1600200"/>
            <a:ext cx="4876800" cy="365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Down Arrow 5"/>
          <p:cNvSpPr/>
          <p:nvPr/>
        </p:nvSpPr>
        <p:spPr>
          <a:xfrm>
            <a:off x="4211960" y="1905000"/>
            <a:ext cx="360040" cy="44388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p:cNvSpPr/>
          <p:nvPr/>
        </p:nvSpPr>
        <p:spPr>
          <a:xfrm>
            <a:off x="6300192" y="1463550"/>
            <a:ext cx="2079628" cy="2059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 name="Group 9"/>
          <p:cNvGrpSpPr/>
          <p:nvPr/>
        </p:nvGrpSpPr>
        <p:grpSpPr>
          <a:xfrm>
            <a:off x="2915816" y="1124744"/>
            <a:ext cx="3096344" cy="3312368"/>
            <a:chOff x="2915816" y="1124744"/>
            <a:chExt cx="3096344" cy="3312368"/>
          </a:xfrm>
        </p:grpSpPr>
        <p:sp>
          <p:nvSpPr>
            <p:cNvPr id="9" name="Down Arrow 8"/>
            <p:cNvSpPr/>
            <p:nvPr/>
          </p:nvSpPr>
          <p:spPr>
            <a:xfrm>
              <a:off x="3843536" y="1268760"/>
              <a:ext cx="1232520" cy="123252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Donut 7"/>
            <p:cNvSpPr/>
            <p:nvPr/>
          </p:nvSpPr>
          <p:spPr>
            <a:xfrm>
              <a:off x="2915816" y="1124744"/>
              <a:ext cx="3096344" cy="3312368"/>
            </a:xfrm>
            <a:prstGeom prst="donut">
              <a:avLst>
                <a:gd name="adj" fmla="val 161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grpSp>
        <p:nvGrpSpPr>
          <p:cNvPr id="19" name="Group 18"/>
          <p:cNvGrpSpPr/>
          <p:nvPr/>
        </p:nvGrpSpPr>
        <p:grpSpPr>
          <a:xfrm>
            <a:off x="6291588" y="-248580"/>
            <a:ext cx="2456876" cy="5272559"/>
            <a:chOff x="6291588" y="-248580"/>
            <a:chExt cx="2456876" cy="5272559"/>
          </a:xfrm>
        </p:grpSpPr>
        <p:sp>
          <p:nvSpPr>
            <p:cNvPr id="17" name="Flowchart: Stored Data 16"/>
            <p:cNvSpPr/>
            <p:nvPr/>
          </p:nvSpPr>
          <p:spPr>
            <a:xfrm rot="5400000">
              <a:off x="6279607" y="32642"/>
              <a:ext cx="2093404" cy="1530959"/>
            </a:xfrm>
            <a:prstGeom prst="flowChartOnlineStorage">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grpSp>
          <p:nvGrpSpPr>
            <p:cNvPr id="16" name="Group 15"/>
            <p:cNvGrpSpPr/>
            <p:nvPr/>
          </p:nvGrpSpPr>
          <p:grpSpPr>
            <a:xfrm>
              <a:off x="6291588" y="1463550"/>
              <a:ext cx="2456876" cy="3560429"/>
              <a:chOff x="6228184" y="1463550"/>
              <a:chExt cx="2456876" cy="3560429"/>
            </a:xfrm>
          </p:grpSpPr>
          <p:grpSp>
            <p:nvGrpSpPr>
              <p:cNvPr id="14" name="Group 13"/>
              <p:cNvGrpSpPr/>
              <p:nvPr/>
            </p:nvGrpSpPr>
            <p:grpSpPr>
              <a:xfrm>
                <a:off x="6228184" y="1463550"/>
                <a:ext cx="2456876" cy="3464341"/>
                <a:chOff x="6228184" y="1463550"/>
                <a:chExt cx="2456876" cy="3464341"/>
              </a:xfrm>
            </p:grpSpPr>
            <p:sp>
              <p:nvSpPr>
                <p:cNvPr id="11" name="Donut 10"/>
                <p:cNvSpPr/>
                <p:nvPr/>
              </p:nvSpPr>
              <p:spPr>
                <a:xfrm>
                  <a:off x="6228184" y="1463550"/>
                  <a:ext cx="2088232" cy="2109466"/>
                </a:xfrm>
                <a:prstGeom prst="donut">
                  <a:avLst>
                    <a:gd name="adj" fmla="val 34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12" name="Trapezoid 11"/>
                <p:cNvSpPr/>
                <p:nvPr/>
              </p:nvSpPr>
              <p:spPr>
                <a:xfrm rot="19453285">
                  <a:off x="7868119" y="3335872"/>
                  <a:ext cx="294785" cy="37396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rot="19449323">
                  <a:off x="8415533" y="3518466"/>
                  <a:ext cx="269527" cy="1409425"/>
                </a:xfrm>
                <a:prstGeom prst="rect">
                  <a:avLst/>
                </a:prstGeom>
                <a:gradFill flip="none" rotWithShape="1">
                  <a:gsLst>
                    <a:gs pos="0">
                      <a:schemeClr val="tx1"/>
                    </a:gs>
                    <a:gs pos="39999">
                      <a:schemeClr val="tx1">
                        <a:lumMod val="95000"/>
                        <a:lumOff val="5000"/>
                      </a:schemeClr>
                    </a:gs>
                    <a:gs pos="70000">
                      <a:schemeClr val="tx1">
                        <a:lumMod val="85000"/>
                        <a:lumOff val="15000"/>
                      </a:schemeClr>
                    </a:gs>
                    <a:gs pos="100000">
                      <a:srgbClr val="FFEBFA"/>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5" name="Rectangle 14"/>
              <p:cNvSpPr/>
              <p:nvPr/>
            </p:nvSpPr>
            <p:spPr>
              <a:xfrm rot="19487690">
                <a:off x="8402114" y="3617853"/>
                <a:ext cx="45719" cy="14061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sp>
        <p:nvSpPr>
          <p:cNvPr id="2" name="Title 1"/>
          <p:cNvSpPr>
            <a:spLocks noGrp="1"/>
          </p:cNvSpPr>
          <p:nvPr>
            <p:ph type="title"/>
          </p:nvPr>
        </p:nvSpPr>
        <p:spPr/>
        <p:txBody>
          <a:bodyPr/>
          <a:lstStyle/>
          <a:p>
            <a:r>
              <a:rPr lang="en-AU" dirty="0"/>
              <a:t>This is Mr Germ</a:t>
            </a:r>
          </a:p>
        </p:txBody>
      </p:sp>
      <p:sp>
        <p:nvSpPr>
          <p:cNvPr id="18" name="Content Placeholder 17"/>
          <p:cNvSpPr>
            <a:spLocks noGrp="1"/>
          </p:cNvSpPr>
          <p:nvPr>
            <p:ph idx="1"/>
          </p:nvPr>
        </p:nvSpPr>
        <p:spPr/>
        <p:txBody>
          <a:bodyPr/>
          <a:lstStyle/>
          <a:p>
            <a:endParaRPr lang="en-AU" dirty="0"/>
          </a:p>
        </p:txBody>
      </p:sp>
      <p:sp>
        <p:nvSpPr>
          <p:cNvPr id="7" name="TextBox 6"/>
          <p:cNvSpPr txBox="1"/>
          <p:nvPr/>
        </p:nvSpPr>
        <p:spPr>
          <a:xfrm>
            <a:off x="1664571" y="5445224"/>
            <a:ext cx="7155901" cy="1077218"/>
          </a:xfrm>
          <a:prstGeom prst="rect">
            <a:avLst/>
          </a:prstGeom>
          <a:noFill/>
        </p:spPr>
        <p:txBody>
          <a:bodyPr wrap="square" rtlCol="0">
            <a:spAutoFit/>
          </a:bodyPr>
          <a:lstStyle/>
          <a:p>
            <a:pPr algn="ctr"/>
            <a:r>
              <a:rPr lang="en-AU" sz="3200" dirty="0"/>
              <a:t>He’s still too small to see! </a:t>
            </a:r>
          </a:p>
          <a:p>
            <a:pPr algn="ctr"/>
            <a:r>
              <a:rPr lang="en-AU" sz="3200" dirty="0"/>
              <a:t>We’ll need a </a:t>
            </a:r>
            <a:r>
              <a:rPr lang="en-AU" sz="3200" dirty="0">
                <a:solidFill>
                  <a:srgbClr val="FF0000"/>
                </a:solidFill>
              </a:rPr>
              <a:t>microscope</a:t>
            </a:r>
            <a:r>
              <a:rPr lang="en-AU" sz="3200" dirty="0"/>
              <a:t>.</a:t>
            </a:r>
          </a:p>
        </p:txBody>
      </p:sp>
      <p:pic>
        <p:nvPicPr>
          <p:cNvPr id="21" name="Picture 2" descr="C:\Users\AMRRIC\Pictures\microscope.jpg"/>
          <p:cNvPicPr>
            <a:picLocks noChangeAspect="1" noChangeArrowheads="1"/>
          </p:cNvPicPr>
          <p:nvPr/>
        </p:nvPicPr>
        <p:blipFill>
          <a:blip r:embed="rId3" cstate="print"/>
          <a:srcRect/>
          <a:stretch>
            <a:fillRect/>
          </a:stretch>
        </p:blipFill>
        <p:spPr bwMode="auto">
          <a:xfrm>
            <a:off x="348822" y="3910675"/>
            <a:ext cx="2566994" cy="2611767"/>
          </a:xfrm>
          <a:prstGeom prst="rect">
            <a:avLst/>
          </a:prstGeom>
          <a:noFill/>
        </p:spPr>
      </p:pic>
    </p:spTree>
    <p:extLst>
      <p:ext uri="{BB962C8B-B14F-4D97-AF65-F5344CB8AC3E}">
        <p14:creationId xmlns:p14="http://schemas.microsoft.com/office/powerpoint/2010/main" val="274016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16667E-6 3.91304E-6 L -0.31459 0.00485 " pathEditMode="relative" rAng="0" ptsTypes="AA">
                                      <p:cBhvr>
                                        <p:cTn id="6" dur="2250" fill="hold"/>
                                        <p:tgtEl>
                                          <p:spTgt spid="19"/>
                                        </p:tgtEl>
                                        <p:attrNameLst>
                                          <p:attrName>ppt_x</p:attrName>
                                          <p:attrName>ppt_y</p:attrName>
                                        </p:attrNameLst>
                                      </p:cBhvr>
                                      <p:rCtr x="-15729" y="231"/>
                                    </p:animMotion>
                                  </p:childTnLst>
                                </p:cTn>
                              </p:par>
                              <p:par>
                                <p:cTn id="7" presetID="42" presetClass="path" presetSubtype="0" accel="50000" decel="50000" fill="hold" grpId="0" nodeType="withEffect">
                                  <p:stCondLst>
                                    <p:cond delay="0"/>
                                  </p:stCondLst>
                                  <p:childTnLst>
                                    <p:animMotion origin="layout" path="M 2.22222E-6 2.6827E-7 L -0.31059 0.01064 " pathEditMode="relative" rAng="0" ptsTypes="AA">
                                      <p:cBhvr>
                                        <p:cTn id="8" dur="2250" fill="hold"/>
                                        <p:tgtEl>
                                          <p:spTgt spid="20"/>
                                        </p:tgtEl>
                                        <p:attrNameLst>
                                          <p:attrName>ppt_x</p:attrName>
                                          <p:attrName>ppt_y</p:attrName>
                                        </p:attrNameLst>
                                      </p:cBhvr>
                                      <p:rCtr x="-15538" y="532"/>
                                    </p:animMotion>
                                  </p:childTnLst>
                                </p:cTn>
                              </p:par>
                              <p:par>
                                <p:cTn id="9" presetID="22" presetClass="entr" presetSubtype="2" fill="hold" nodeType="withEffect">
                                  <p:stCondLst>
                                    <p:cond delay="11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par>
                          <p:cTn id="12" fill="hold">
                            <p:stCondLst>
                              <p:cond delay="2250"/>
                            </p:stCondLst>
                            <p:childTnLst>
                              <p:par>
                                <p:cTn id="13" presetID="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2250"/>
                            </p:stCondLst>
                            <p:childTnLst>
                              <p:par>
                                <p:cTn id="16" presetID="1"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a:t>This is Mr Germ under a microscope.</a:t>
            </a:r>
          </a:p>
        </p:txBody>
      </p:sp>
      <p:sp>
        <p:nvSpPr>
          <p:cNvPr id="3" name="Content Placeholder 2"/>
          <p:cNvSpPr>
            <a:spLocks noGrp="1"/>
          </p:cNvSpPr>
          <p:nvPr>
            <p:ph idx="1"/>
          </p:nvPr>
        </p:nvSpPr>
        <p:spPr/>
        <p:txBody>
          <a:bodyPr/>
          <a:lstStyle/>
          <a:p>
            <a:endParaRPr lang="en-AU"/>
          </a:p>
        </p:txBody>
      </p:sp>
      <p:sp>
        <p:nvSpPr>
          <p:cNvPr id="4" name="Oval 3"/>
          <p:cNvSpPr/>
          <p:nvPr/>
        </p:nvSpPr>
        <p:spPr>
          <a:xfrm>
            <a:off x="3059832" y="2348880"/>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1"/>
          <p:cNvSpPr txBox="1">
            <a:spLocks/>
          </p:cNvSpPr>
          <p:nvPr/>
        </p:nvSpPr>
        <p:spPr>
          <a:xfrm>
            <a:off x="467544" y="269776"/>
            <a:ext cx="8229600" cy="11430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a:t>How is he moving?</a:t>
            </a:r>
          </a:p>
        </p:txBody>
      </p:sp>
    </p:spTree>
    <p:extLst>
      <p:ext uri="{BB962C8B-B14F-4D97-AF65-F5344CB8AC3E}">
        <p14:creationId xmlns:p14="http://schemas.microsoft.com/office/powerpoint/2010/main" val="12732303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14:presetBounceEnd="10000">
                                      <p:stCondLst>
                                        <p:cond delay="0"/>
                                      </p:stCondLst>
                                      <p:childTnLst>
                                        <p:animMotion origin="layout" path="M -1.94444E-6 -3.38575E-6 C -0.00295 -0.00069 -0.00608 -0.00023 -0.00868 -0.00185 C -0.01025 -0.00278 -0.0099 -0.00763 -0.01163 -0.00763 C -0.0132 -0.00763 -0.0125 -0.0037 -0.01302 -0.00185 C -0.01389 0.00069 -0.01493 0.00324 -0.01597 0.00578 C -0.01545 0.00763 -0.01597 0.0111 -0.01441 0.01156 C -0.01025 0.01272 -0.00729 0.00509 -0.00573 0.00185 C -0.00521 -0.00139 -0.00643 -0.00601 -0.00434 -0.00763 C -0.00243 -0.00902 -0.00052 -0.00486 0.00156 -0.00393 C 0.00347 -0.00301 0.00538 -0.00254 0.00729 -0.00185 C 0.00052 0.00093 -0.00174 -0.00023 -0.00573 -0.00763 C -0.00851 -0.01295 -0.01441 -0.02313 -0.01441 -0.02313 C -0.01702 -0.01341 -0.02292 -0.00416 -0.01302 -3.38575E-6 C -0.01198 0.00254 -0.01215 0.00694 -0.01007 0.00763 C -0.0059 0.00902 -0.00799 -0.01434 -0.00139 -0.00763 C 0.00017 -0.00601 -0.00052 -0.00254 -1.94444E-6 -3.38575E-6 Z " pathEditMode="relative" ptsTypes="ffffffffffffffff" p14:bounceEnd="10000">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1.94444E-6 -3.38575E-6 C -0.00295 -0.00069 -0.00608 -0.00023 -0.00868 -0.00185 C -0.01025 -0.00278 -0.0099 -0.00763 -0.01163 -0.00763 C -0.0132 -0.00763 -0.0125 -0.0037 -0.01302 -0.00185 C -0.01389 0.00069 -0.01493 0.00324 -0.01597 0.00578 C -0.01545 0.00763 -0.01597 0.0111 -0.01441 0.01156 C -0.01025 0.01272 -0.00729 0.00509 -0.00573 0.00185 C -0.00521 -0.00139 -0.00643 -0.00601 -0.00434 -0.00763 C -0.00243 -0.00902 -0.00052 -0.00486 0.00156 -0.00393 C 0.00347 -0.00301 0.00538 -0.00254 0.00729 -0.00185 C 0.00052 0.00093 -0.00174 -0.00023 -0.00573 -0.00763 C -0.00851 -0.01295 -0.01441 -0.02313 -0.01441 -0.02313 C -0.01702 -0.01341 -0.02292 -0.00416 -0.01302 -3.38575E-6 C -0.01198 0.00254 -0.01215 0.00694 -0.01007 0.00763 C -0.0059 0.00902 -0.00799 -0.01434 -0.00139 -0.00763 C 0.00017 -0.00601 -0.00052 -0.00254 -1.94444E-6 -3.38575E-6 Z " pathEditMode="relative" ptsTypes="ffffffffffffffff">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a:t>Let’s look closer.</a:t>
            </a:r>
          </a:p>
        </p:txBody>
      </p:sp>
      <p:sp>
        <p:nvSpPr>
          <p:cNvPr id="3" name="Content Placeholder 2"/>
          <p:cNvSpPr>
            <a:spLocks noGrp="1"/>
          </p:cNvSpPr>
          <p:nvPr>
            <p:ph idx="1"/>
          </p:nvPr>
        </p:nvSpPr>
        <p:spPr/>
        <p:txBody>
          <a:bodyPr/>
          <a:lstStyle/>
          <a:p>
            <a:endParaRPr lang="en-AU"/>
          </a:p>
        </p:txBody>
      </p:sp>
      <p:sp>
        <p:nvSpPr>
          <p:cNvPr id="4" name="Oval 3"/>
          <p:cNvSpPr/>
          <p:nvPr/>
        </p:nvSpPr>
        <p:spPr>
          <a:xfrm>
            <a:off x="3059832" y="2348880"/>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528649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14:presetBounceEnd="10000">
                                      <p:stCondLst>
                                        <p:cond delay="0"/>
                                      </p:stCondLst>
                                      <p:childTnLst>
                                        <p:animMotion origin="layout" path="M -1.94444E-6 -3.38575E-6 C -0.00295 -0.00069 -0.00608 -0.00023 -0.00868 -0.00185 C -0.01025 -0.00278 -0.0099 -0.00763 -0.01163 -0.00763 C -0.0132 -0.00763 -0.0125 -0.0037 -0.01302 -0.00185 C -0.01389 0.00069 -0.01493 0.00324 -0.01597 0.00578 C -0.01545 0.00763 -0.01597 0.0111 -0.01441 0.01156 C -0.01025 0.01272 -0.00729 0.00509 -0.00573 0.00185 C -0.00521 -0.00139 -0.00643 -0.00601 -0.00434 -0.00763 C -0.00243 -0.00902 -0.00052 -0.00486 0.00156 -0.00393 C 0.00347 -0.00301 0.00538 -0.00254 0.00729 -0.00185 C 0.00052 0.00093 -0.00174 -0.00023 -0.00573 -0.00763 C -0.00851 -0.01295 -0.01441 -0.02313 -0.01441 -0.02313 C -0.01702 -0.01341 -0.02292 -0.00416 -0.01302 -3.38575E-6 C -0.01198 0.00254 -0.01215 0.00694 -0.01007 0.00763 C -0.0059 0.00902 -0.00799 -0.01434 -0.00139 -0.00763 C 0.00017 -0.00601 -0.00052 -0.00254 -1.94444E-6 -3.38575E-6 Z " pathEditMode="relative" ptsTypes="ffffffffffffffff" p14:bounceEnd="10000">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1.94444E-6 -3.38575E-6 C -0.00295 -0.00069 -0.00608 -0.00023 -0.00868 -0.00185 C -0.01025 -0.00278 -0.0099 -0.00763 -0.01163 -0.00763 C -0.0132 -0.00763 -0.0125 -0.0037 -0.01302 -0.00185 C -0.01389 0.00069 -0.01493 0.00324 -0.01597 0.00578 C -0.01545 0.00763 -0.01597 0.0111 -0.01441 0.01156 C -0.01025 0.01272 -0.00729 0.00509 -0.00573 0.00185 C -0.00521 -0.00139 -0.00643 -0.00601 -0.00434 -0.00763 C -0.00243 -0.00902 -0.00052 -0.00486 0.00156 -0.00393 C 0.00347 -0.00301 0.00538 -0.00254 0.00729 -0.00185 C 0.00052 0.00093 -0.00174 -0.00023 -0.00573 -0.00763 C -0.00851 -0.01295 -0.01441 -0.02313 -0.01441 -0.02313 C -0.01702 -0.01341 -0.02292 -0.00416 -0.01302 -3.38575E-6 C -0.01198 0.00254 -0.01215 0.00694 -0.01007 0.00763 C -0.0059 0.00902 -0.00799 -0.01434 -0.00139 -0.00763 C 0.00017 -0.00601 -0.00052 -0.00254 -1.94444E-6 -3.38575E-6 Z " pathEditMode="relative" ptsTypes="ffffffffffffffff">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446" y="2555858"/>
            <a:ext cx="4216666" cy="2255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101" name="Picture 5" descr="C:\Users\sophie.constable\Documents\resources\Papa tjuta\running dog brown legs in.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600" y="2324730"/>
            <a:ext cx="4126030" cy="271744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720" y="2614852"/>
            <a:ext cx="4216666" cy="2255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6" name="Picture 5" descr="C:\Users\sophie.constable\Documents\resources\Papa tjuta\running dog brown legs in.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8298" y="2276872"/>
            <a:ext cx="4126030" cy="27174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7902" y="2708920"/>
            <a:ext cx="4216666" cy="2255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9"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3928" y="2708920"/>
            <a:ext cx="4216666" cy="2255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7" name="Picture 5" descr="C:\Users\sophie.constable\Documents\resources\Papa tjuta\running dog brown legs in.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0466" y="2276872"/>
            <a:ext cx="4126030" cy="271744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894" y="2780928"/>
            <a:ext cx="4216666" cy="2255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102" name="Picture 6" descr="C:\Users\sophie.constable\Documents\resources\Papa tjuta\running dog legs out white.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9523" y="2568841"/>
            <a:ext cx="4590154" cy="266035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389008">
            <a:off x="-1290574" y="2691458"/>
            <a:ext cx="3880254" cy="2493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6" name="Picture 6" descr="C:\Users\sophie.constable\Documents\resources\Papa tjuta\running dog legs out white.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471" y="2424825"/>
            <a:ext cx="4590154" cy="26603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389008">
            <a:off x="2322191" y="2475434"/>
            <a:ext cx="3880254" cy="2493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8" name="Picture 6" descr="C:\Users\sophie.constable\Documents\resources\Papa tjuta\running dog legs out white.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1262" y="2352817"/>
            <a:ext cx="4590154" cy="2660359"/>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2"/>
          <p:cNvSpPr>
            <a:spLocks noGrp="1"/>
          </p:cNvSpPr>
          <p:nvPr>
            <p:ph idx="1"/>
          </p:nvPr>
        </p:nvSpPr>
        <p:spPr>
          <a:xfrm>
            <a:off x="1290669" y="5124325"/>
            <a:ext cx="8229600" cy="4857403"/>
          </a:xfrm>
        </p:spPr>
        <p:txBody>
          <a:bodyPr/>
          <a:lstStyle/>
          <a:p>
            <a:pPr marL="0" indent="0">
              <a:buNone/>
            </a:pPr>
            <a:r>
              <a:rPr lang="en-AU" dirty="0"/>
              <a:t>Just like all mammals, dogs need </a:t>
            </a:r>
          </a:p>
          <a:p>
            <a:pPr marL="0" indent="0">
              <a:buNone/>
            </a:pPr>
            <a:r>
              <a:rPr lang="en-AU" dirty="0"/>
              <a:t>a male and female to make puppies.</a:t>
            </a:r>
          </a:p>
          <a:p>
            <a:endParaRPr lang="en-AU" dirty="0"/>
          </a:p>
        </p:txBody>
      </p:sp>
      <p:pic>
        <p:nvPicPr>
          <p:cNvPr id="24" name="Picture 5" descr="C:\Users\sophie.constable\Documents\resources\Papa tjuta\running dog brown legs in.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4642" y="2420888"/>
            <a:ext cx="4126030" cy="27174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8304" y="2834078"/>
            <a:ext cx="4216666" cy="2255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 name="Picture 6" descr="C:\Users\sophie.constable\Documents\resources\Papa tjuta\running dog legs out white.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6096" y="2280809"/>
            <a:ext cx="4590154" cy="266035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389008">
            <a:off x="6517014" y="2249510"/>
            <a:ext cx="3880254" cy="2493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2" name="Picture 6" descr="C:\Users\sophie.constable\Documents\resources\Papa tjuta\running dog legs out white.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4891" y="2492896"/>
            <a:ext cx="4590154" cy="266035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389008">
            <a:off x="4613206" y="2403426"/>
            <a:ext cx="3880254" cy="2493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48843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10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4102"/>
                                        </p:tgtEl>
                                        <p:attrNameLst>
                                          <p:attrName>style.visibility</p:attrName>
                                        </p:attrNameLst>
                                      </p:cBhvr>
                                      <p:to>
                                        <p:strVal val="visible"/>
                                      </p:to>
                                    </p:set>
                                  </p:childTnLst>
                                </p:cTn>
                              </p:par>
                            </p:childTnLst>
                          </p:cTn>
                        </p:par>
                        <p:par>
                          <p:cTn id="13" fill="hold">
                            <p:stCondLst>
                              <p:cond delay="0"/>
                            </p:stCondLst>
                            <p:childTnLst>
                              <p:par>
                                <p:cTn id="14" presetID="1" presetClass="exit" presetSubtype="0" fill="hold" nodeType="afterEffect">
                                  <p:stCondLst>
                                    <p:cond delay="100"/>
                                  </p:stCondLst>
                                  <p:childTnLst>
                                    <p:set>
                                      <p:cBhvr>
                                        <p:cTn id="15" dur="1" fill="hold">
                                          <p:stCondLst>
                                            <p:cond delay="0"/>
                                          </p:stCondLst>
                                        </p:cTn>
                                        <p:tgtEl>
                                          <p:spTgt spid="4101"/>
                                        </p:tgtEl>
                                        <p:attrNameLst>
                                          <p:attrName>style.visibility</p:attrName>
                                        </p:attrNameLst>
                                      </p:cBhvr>
                                      <p:to>
                                        <p:strVal val="hidden"/>
                                      </p:to>
                                    </p:set>
                                  </p:childTnLst>
                                </p:cTn>
                              </p:par>
                            </p:childTnLst>
                          </p:cTn>
                        </p:par>
                        <p:par>
                          <p:cTn id="16" fill="hold">
                            <p:stCondLst>
                              <p:cond delay="100"/>
                            </p:stCondLst>
                            <p:childTnLst>
                              <p:par>
                                <p:cTn id="17" presetID="1"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100"/>
                            </p:stCondLst>
                            <p:childTnLst>
                              <p:par>
                                <p:cTn id="20" presetID="1" presetClass="exit" presetSubtype="0" fill="hold" nodeType="afterEffect">
                                  <p:stCondLst>
                                    <p:cond delay="0"/>
                                  </p:stCondLst>
                                  <p:childTnLst>
                                    <p:set>
                                      <p:cBhvr>
                                        <p:cTn id="21" dur="1" fill="hold">
                                          <p:stCondLst>
                                            <p:cond delay="0"/>
                                          </p:stCondLst>
                                        </p:cTn>
                                        <p:tgtEl>
                                          <p:spTgt spid="4102"/>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par>
                          <p:cTn id="24" fill="hold">
                            <p:stCondLst>
                              <p:cond delay="100"/>
                            </p:stCondLst>
                            <p:childTnLst>
                              <p:par>
                                <p:cTn id="25" presetID="1" presetClass="exit" presetSubtype="0" fill="hold" nodeType="afterEffect">
                                  <p:stCondLst>
                                    <p:cond delay="100"/>
                                  </p:stCondLst>
                                  <p:childTnLst>
                                    <p:set>
                                      <p:cBhvr>
                                        <p:cTn id="26" dur="1" fill="hold">
                                          <p:stCondLst>
                                            <p:cond delay="0"/>
                                          </p:stCondLst>
                                        </p:cTn>
                                        <p:tgtEl>
                                          <p:spTgt spid="22"/>
                                        </p:tgtEl>
                                        <p:attrNameLst>
                                          <p:attrName>style.visibility</p:attrName>
                                        </p:attrNameLst>
                                      </p:cBhvr>
                                      <p:to>
                                        <p:strVal val="hidden"/>
                                      </p:to>
                                    </p:set>
                                  </p:childTnLst>
                                </p:cTn>
                              </p:par>
                            </p:childTnLst>
                          </p:cTn>
                        </p:par>
                        <p:par>
                          <p:cTn id="27" fill="hold">
                            <p:stCondLst>
                              <p:cond delay="200"/>
                            </p:stCondLst>
                            <p:childTnLst>
                              <p:par>
                                <p:cTn id="28" presetID="1"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par>
                                <p:cTn id="30" presetID="1" presetClass="exit" presetSubtype="0" fill="hold" nodeType="withEffect">
                                  <p:stCondLst>
                                    <p:cond delay="100"/>
                                  </p:stCondLst>
                                  <p:childTnLst>
                                    <p:set>
                                      <p:cBhvr>
                                        <p:cTn id="31" dur="1" fill="hold">
                                          <p:stCondLst>
                                            <p:cond delay="0"/>
                                          </p:stCondLst>
                                        </p:cTn>
                                        <p:tgtEl>
                                          <p:spTgt spid="25"/>
                                        </p:tgtEl>
                                        <p:attrNameLst>
                                          <p:attrName>style.visibility</p:attrName>
                                        </p:attrNameLst>
                                      </p:cBhvr>
                                      <p:to>
                                        <p:strVal val="hidden"/>
                                      </p:to>
                                    </p:set>
                                  </p:childTnLst>
                                </p:cTn>
                              </p:par>
                            </p:childTnLst>
                          </p:cTn>
                        </p:par>
                        <p:par>
                          <p:cTn id="32" fill="hold">
                            <p:stCondLst>
                              <p:cond delay="300"/>
                            </p:stCondLst>
                            <p:childTnLst>
                              <p:par>
                                <p:cTn id="33" presetID="1"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par>
                          <p:cTn id="35" fill="hold">
                            <p:stCondLst>
                              <p:cond delay="300"/>
                            </p:stCondLst>
                            <p:childTnLst>
                              <p:par>
                                <p:cTn id="36" presetID="1" presetClass="exit" presetSubtype="0" fill="hold" nodeType="afterEffect">
                                  <p:stCondLst>
                                    <p:cond delay="0"/>
                                  </p:stCondLst>
                                  <p:childTnLst>
                                    <p:set>
                                      <p:cBhvr>
                                        <p:cTn id="37" dur="1" fill="hold">
                                          <p:stCondLst>
                                            <p:cond delay="0"/>
                                          </p:stCondLst>
                                        </p:cTn>
                                        <p:tgtEl>
                                          <p:spTgt spid="36"/>
                                        </p:tgtEl>
                                        <p:attrNameLst>
                                          <p:attrName>style.visibility</p:attrName>
                                        </p:attrNameLst>
                                      </p:cBhvr>
                                      <p:to>
                                        <p:strVal val="hidden"/>
                                      </p:to>
                                    </p:set>
                                  </p:childTnLst>
                                </p:cTn>
                              </p:par>
                            </p:childTnLst>
                          </p:cTn>
                        </p:par>
                        <p:par>
                          <p:cTn id="38" fill="hold">
                            <p:stCondLst>
                              <p:cond delay="300"/>
                            </p:stCondLst>
                            <p:childTnLst>
                              <p:par>
                                <p:cTn id="39" presetID="1"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par>
                          <p:cTn id="41" fill="hold">
                            <p:stCondLst>
                              <p:cond delay="300"/>
                            </p:stCondLst>
                            <p:childTnLst>
                              <p:par>
                                <p:cTn id="42" presetID="1" presetClass="exit" presetSubtype="0" fill="hold" nodeType="afterEffect">
                                  <p:stCondLst>
                                    <p:cond delay="100"/>
                                  </p:stCondLst>
                                  <p:childTnLst>
                                    <p:set>
                                      <p:cBhvr>
                                        <p:cTn id="43" dur="1" fill="hold">
                                          <p:stCondLst>
                                            <p:cond delay="0"/>
                                          </p:stCondLst>
                                        </p:cTn>
                                        <p:tgtEl>
                                          <p:spTgt spid="26"/>
                                        </p:tgtEl>
                                        <p:attrNameLst>
                                          <p:attrName>style.visibility</p:attrName>
                                        </p:attrNameLst>
                                      </p:cBhvr>
                                      <p:to>
                                        <p:strVal val="hidden"/>
                                      </p:to>
                                    </p:set>
                                  </p:childTnLst>
                                </p:cTn>
                              </p:par>
                            </p:childTnLst>
                          </p:cTn>
                        </p:par>
                        <p:par>
                          <p:cTn id="44" fill="hold">
                            <p:stCondLst>
                              <p:cond delay="400"/>
                            </p:stCondLst>
                            <p:childTnLst>
                              <p:par>
                                <p:cTn id="45" presetID="1"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par>
                          <p:cTn id="47" fill="hold">
                            <p:stCondLst>
                              <p:cond delay="400"/>
                            </p:stCondLst>
                            <p:childTnLst>
                              <p:par>
                                <p:cTn id="48" presetID="1" presetClass="exit" presetSubtype="0" fill="hold" nodeType="afterEffect">
                                  <p:stCondLst>
                                    <p:cond delay="0"/>
                                  </p:stCondLst>
                                  <p:childTnLst>
                                    <p:set>
                                      <p:cBhvr>
                                        <p:cTn id="49" dur="1" fill="hold">
                                          <p:stCondLst>
                                            <p:cond delay="0"/>
                                          </p:stCondLst>
                                        </p:cTn>
                                        <p:tgtEl>
                                          <p:spTgt spid="39"/>
                                        </p:tgtEl>
                                        <p:attrNameLst>
                                          <p:attrName>style.visibility</p:attrName>
                                        </p:attrNameLst>
                                      </p:cBhvr>
                                      <p:to>
                                        <p:strVal val="hidden"/>
                                      </p:to>
                                    </p:set>
                                  </p:childTnLst>
                                </p:cTn>
                              </p:par>
                            </p:childTnLst>
                          </p:cTn>
                        </p:par>
                        <p:par>
                          <p:cTn id="50" fill="hold">
                            <p:stCondLst>
                              <p:cond delay="400"/>
                            </p:stCondLst>
                            <p:childTnLst>
                              <p:par>
                                <p:cTn id="51" presetID="1"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par>
                          <p:cTn id="53" fill="hold">
                            <p:stCondLst>
                              <p:cond delay="400"/>
                            </p:stCondLst>
                            <p:childTnLst>
                              <p:par>
                                <p:cTn id="54" presetID="1" presetClass="exit" presetSubtype="0" fill="hold" nodeType="afterEffect">
                                  <p:stCondLst>
                                    <p:cond delay="100"/>
                                  </p:stCondLst>
                                  <p:childTnLst>
                                    <p:set>
                                      <p:cBhvr>
                                        <p:cTn id="55" dur="1" fill="hold">
                                          <p:stCondLst>
                                            <p:cond delay="0"/>
                                          </p:stCondLst>
                                        </p:cTn>
                                        <p:tgtEl>
                                          <p:spTgt spid="27"/>
                                        </p:tgtEl>
                                        <p:attrNameLst>
                                          <p:attrName>style.visibility</p:attrName>
                                        </p:attrNameLst>
                                      </p:cBhvr>
                                      <p:to>
                                        <p:strVal val="hidden"/>
                                      </p:to>
                                    </p:set>
                                  </p:childTnLst>
                                </p:cTn>
                              </p:par>
                            </p:childTnLst>
                          </p:cTn>
                        </p:par>
                        <p:par>
                          <p:cTn id="56" fill="hold">
                            <p:stCondLst>
                              <p:cond delay="500"/>
                            </p:stCondLst>
                            <p:childTnLst>
                              <p:par>
                                <p:cTn id="57" presetID="1" presetClass="entr" presetSubtype="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par>
                          <p:cTn id="59" fill="hold">
                            <p:stCondLst>
                              <p:cond delay="500"/>
                            </p:stCondLst>
                            <p:childTnLst>
                              <p:par>
                                <p:cTn id="60" presetID="1" presetClass="exit" presetSubtype="0" fill="hold" nodeType="afterEffect">
                                  <p:stCondLst>
                                    <p:cond delay="0"/>
                                  </p:stCondLst>
                                  <p:childTnLst>
                                    <p:set>
                                      <p:cBhvr>
                                        <p:cTn id="61" dur="1" fill="hold">
                                          <p:stCondLst>
                                            <p:cond delay="0"/>
                                          </p:stCondLst>
                                        </p:cTn>
                                        <p:tgtEl>
                                          <p:spTgt spid="37"/>
                                        </p:tgtEl>
                                        <p:attrNameLst>
                                          <p:attrName>style.visibility</p:attrName>
                                        </p:attrNameLst>
                                      </p:cBhvr>
                                      <p:to>
                                        <p:strVal val="hidden"/>
                                      </p:to>
                                    </p:set>
                                  </p:childTnLst>
                                </p:cTn>
                              </p:par>
                            </p:childTnLst>
                          </p:cTn>
                        </p:par>
                        <p:par>
                          <p:cTn id="62" fill="hold">
                            <p:stCondLst>
                              <p:cond delay="500"/>
                            </p:stCondLst>
                            <p:childTnLst>
                              <p:par>
                                <p:cTn id="63" presetID="1" presetClass="entr" presetSubtype="0"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par>
                          <p:cTn id="65" fill="hold">
                            <p:stCondLst>
                              <p:cond delay="500"/>
                            </p:stCondLst>
                            <p:childTnLst>
                              <p:par>
                                <p:cTn id="66" presetID="1" presetClass="exit" presetSubtype="0" fill="hold" nodeType="afterEffect">
                                  <p:stCondLst>
                                    <p:cond delay="100"/>
                                  </p:stCondLst>
                                  <p:childTnLst>
                                    <p:set>
                                      <p:cBhvr>
                                        <p:cTn id="67" dur="1" fill="hold">
                                          <p:stCondLst>
                                            <p:cond delay="0"/>
                                          </p:stCondLst>
                                        </p:cTn>
                                        <p:tgtEl>
                                          <p:spTgt spid="28"/>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childTnLst>
                                </p:cTn>
                              </p:par>
                            </p:childTnLst>
                          </p:cTn>
                        </p:par>
                        <p:par>
                          <p:cTn id="70" fill="hold">
                            <p:stCondLst>
                              <p:cond delay="600"/>
                            </p:stCondLst>
                            <p:childTnLst>
                              <p:par>
                                <p:cTn id="71" presetID="1"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par>
                          <p:cTn id="73" fill="hold">
                            <p:stCondLst>
                              <p:cond delay="600"/>
                            </p:stCondLst>
                            <p:childTnLst>
                              <p:par>
                                <p:cTn id="74" presetID="1" presetClass="exit" presetSubtype="0" fill="hold" nodeType="afterEffect">
                                  <p:stCondLst>
                                    <p:cond delay="0"/>
                                  </p:stCondLst>
                                  <p:childTnLst>
                                    <p:set>
                                      <p:cBhvr>
                                        <p:cTn id="75" dur="1" fill="hold">
                                          <p:stCondLst>
                                            <p:cond delay="0"/>
                                          </p:stCondLst>
                                        </p:cTn>
                                        <p:tgtEl>
                                          <p:spTgt spid="35"/>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40"/>
                                        </p:tgtEl>
                                        <p:attrNameLst>
                                          <p:attrName>style.visibility</p:attrName>
                                        </p:attrNameLst>
                                      </p:cBhvr>
                                      <p:to>
                                        <p:strVal val="hidden"/>
                                      </p:to>
                                    </p:set>
                                  </p:childTnLst>
                                </p:cTn>
                              </p:par>
                            </p:childTnLst>
                          </p:cTn>
                        </p:par>
                        <p:par>
                          <p:cTn id="78" fill="hold">
                            <p:stCondLst>
                              <p:cond delay="600"/>
                            </p:stCondLst>
                            <p:childTnLst>
                              <p:par>
                                <p:cTn id="79" presetID="1" presetClass="entr" presetSubtype="0"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par>
                          <p:cTn id="81" fill="hold">
                            <p:stCondLst>
                              <p:cond delay="600"/>
                            </p:stCondLst>
                            <p:childTnLst>
                              <p:par>
                                <p:cTn id="82" presetID="1" presetClass="exit" presetSubtype="0" fill="hold" nodeType="afterEffect">
                                  <p:stCondLst>
                                    <p:cond delay="0"/>
                                  </p:stCondLst>
                                  <p:childTnLst>
                                    <p:set>
                                      <p:cBhvr>
                                        <p:cTn id="83" dur="1" fill="hold">
                                          <p:stCondLst>
                                            <p:cond delay="0"/>
                                          </p:stCondLst>
                                        </p:cTn>
                                        <p:tgtEl>
                                          <p:spTgt spid="38"/>
                                        </p:tgtEl>
                                        <p:attrNameLst>
                                          <p:attrName>style.visibility</p:attrName>
                                        </p:attrNameLst>
                                      </p:cBhvr>
                                      <p:to>
                                        <p:strVal val="hidden"/>
                                      </p:to>
                                    </p:set>
                                  </p:childTnLst>
                                </p:cTn>
                              </p:par>
                            </p:childTnLst>
                          </p:cTn>
                        </p:par>
                        <p:par>
                          <p:cTn id="84" fill="hold">
                            <p:stCondLst>
                              <p:cond delay="600"/>
                            </p:stCondLst>
                            <p:childTnLst>
                              <p:par>
                                <p:cTn id="85" presetID="1" presetClass="entr" presetSubtype="0" fill="hold" nodeType="afterEffect">
                                  <p:stCondLst>
                                    <p:cond delay="0"/>
                                  </p:stCondLst>
                                  <p:childTnLst>
                                    <p:set>
                                      <p:cBhvr>
                                        <p:cTn id="86" dur="1" fill="hold">
                                          <p:stCondLst>
                                            <p:cond delay="9"/>
                                          </p:stCondLst>
                                        </p:cTn>
                                        <p:tgtEl>
                                          <p:spTgt spid="24"/>
                                        </p:tgtEl>
                                        <p:attrNameLst>
                                          <p:attrName>style.visibility</p:attrName>
                                        </p:attrNameLst>
                                      </p:cBhvr>
                                      <p:to>
                                        <p:strVal val="visible"/>
                                      </p:to>
                                    </p:set>
                                  </p:childTnLst>
                                </p:cTn>
                              </p:par>
                            </p:childTnLst>
                          </p:cTn>
                        </p:par>
                        <p:par>
                          <p:cTn id="87" fill="hold">
                            <p:stCondLst>
                              <p:cond delay="610"/>
                            </p:stCondLst>
                            <p:childTnLst>
                              <p:par>
                                <p:cTn id="88" presetID="1" presetClass="exit" presetSubtype="0" fill="hold" nodeType="afterEffect">
                                  <p:stCondLst>
                                    <p:cond delay="0"/>
                                  </p:stCondLst>
                                  <p:childTnLst>
                                    <p:set>
                                      <p:cBhvr>
                                        <p:cTn id="89" dur="1" fill="hold">
                                          <p:stCondLst>
                                            <p:cond delay="0"/>
                                          </p:stCondLst>
                                        </p:cTn>
                                        <p:tgtEl>
                                          <p:spTgt spid="30"/>
                                        </p:tgtEl>
                                        <p:attrNameLst>
                                          <p:attrName>style.visibility</p:attrName>
                                        </p:attrNameLst>
                                      </p:cBhvr>
                                      <p:to>
                                        <p:strVal val="hidden"/>
                                      </p:to>
                                    </p:set>
                                  </p:childTnLst>
                                </p:cTn>
                              </p:par>
                              <p:par>
                                <p:cTn id="90" presetID="1" presetClass="entr" presetSubtype="0"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childTnLst>
                                </p:cTn>
                              </p:par>
                            </p:childTnLst>
                          </p:cTn>
                        </p:par>
                        <p:par>
                          <p:cTn id="92" fill="hold">
                            <p:stCondLst>
                              <p:cond delay="610"/>
                            </p:stCondLst>
                            <p:childTnLst>
                              <p:par>
                                <p:cTn id="93" presetID="1" presetClass="exit" presetSubtype="0" fill="hold" nodeType="afterEffect">
                                  <p:stCondLst>
                                    <p:cond delay="0"/>
                                  </p:stCondLst>
                                  <p:childTnLst>
                                    <p:set>
                                      <p:cBhvr>
                                        <p:cTn id="94" dur="1" fill="hold">
                                          <p:stCondLst>
                                            <p:cond delay="0"/>
                                          </p:stCondLst>
                                        </p:cTn>
                                        <p:tgtEl>
                                          <p:spTgt spid="24"/>
                                        </p:tgtEl>
                                        <p:attrNameLst>
                                          <p:attrName>style.visibility</p:attrName>
                                        </p:attrNameLst>
                                      </p:cBhvr>
                                      <p:to>
                                        <p:strVal val="hidden"/>
                                      </p:to>
                                    </p:set>
                                  </p:childTnLst>
                                </p:cTn>
                              </p:par>
                            </p:childTnLst>
                          </p:cTn>
                        </p:par>
                        <p:par>
                          <p:cTn id="95" fill="hold">
                            <p:stCondLst>
                              <p:cond delay="610"/>
                            </p:stCondLst>
                            <p:childTnLst>
                              <p:par>
                                <p:cTn id="96" presetID="1" presetClass="entr" presetSubtype="0" fill="hold" nodeType="afterEffect">
                                  <p:stCondLst>
                                    <p:cond delay="0"/>
                                  </p:stCondLst>
                                  <p:childTnLst>
                                    <p:set>
                                      <p:cBhvr>
                                        <p:cTn id="97" dur="1" fill="hold">
                                          <p:stCondLst>
                                            <p:cond delay="0"/>
                                          </p:stCondLst>
                                        </p:cTn>
                                        <p:tgtEl>
                                          <p:spTgt spid="29"/>
                                        </p:tgtEl>
                                        <p:attrNameLst>
                                          <p:attrName>style.visibility</p:attrName>
                                        </p:attrNameLst>
                                      </p:cBhvr>
                                      <p:to>
                                        <p:strVal val="visible"/>
                                      </p:to>
                                    </p:set>
                                  </p:childTnLst>
                                </p:cTn>
                              </p:par>
                              <p:par>
                                <p:cTn id="98" presetID="1" presetClass="exit" presetSubtype="0" fill="hold" nodeType="withEffect">
                                  <p:stCondLst>
                                    <p:cond delay="0"/>
                                  </p:stCondLst>
                                  <p:childTnLst>
                                    <p:set>
                                      <p:cBhvr>
                                        <p:cTn id="99" dur="1" fill="hold">
                                          <p:stCondLst>
                                            <p:cond delay="0"/>
                                          </p:stCondLst>
                                        </p:cTn>
                                        <p:tgtEl>
                                          <p:spTgt spid="31"/>
                                        </p:tgtEl>
                                        <p:attrNameLst>
                                          <p:attrName>style.visibility</p:attrName>
                                        </p:attrNameLst>
                                      </p:cBhvr>
                                      <p:to>
                                        <p:strVal val="hidden"/>
                                      </p:to>
                                    </p:set>
                                  </p:childTnLst>
                                </p:cTn>
                              </p:par>
                            </p:childTnLst>
                          </p:cTn>
                        </p:par>
                        <p:par>
                          <p:cTn id="100" fill="hold">
                            <p:stCondLst>
                              <p:cond delay="610"/>
                            </p:stCondLst>
                            <p:childTnLst>
                              <p:par>
                                <p:cTn id="101" presetID="1" presetClass="entr" presetSubtype="0" fill="hold" nodeType="after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childTnLst>
                          </p:cTn>
                        </p:par>
                        <p:par>
                          <p:cTn id="103" fill="hold">
                            <p:stCondLst>
                              <p:cond delay="610"/>
                            </p:stCondLst>
                            <p:childTnLst>
                              <p:par>
                                <p:cTn id="104" presetID="1" presetClass="exit" presetSubtype="0" fill="hold" nodeType="afterEffect">
                                  <p:stCondLst>
                                    <p:cond delay="0"/>
                                  </p:stCondLst>
                                  <p:childTnLst>
                                    <p:set>
                                      <p:cBhvr>
                                        <p:cTn id="105" dur="1" fill="hold">
                                          <p:stCondLst>
                                            <p:cond delay="0"/>
                                          </p:stCondLst>
                                        </p:cTn>
                                        <p:tgtEl>
                                          <p:spTgt spid="29"/>
                                        </p:tgtEl>
                                        <p:attrNameLst>
                                          <p:attrName>style.visibility</p:attrName>
                                        </p:attrNameLst>
                                      </p:cBhvr>
                                      <p:to>
                                        <p:strVal val="hidden"/>
                                      </p:to>
                                    </p:set>
                                  </p:childTnLst>
                                </p:cTn>
                              </p:par>
                            </p:childTnLst>
                          </p:cTn>
                        </p:par>
                        <p:par>
                          <p:cTn id="106" fill="hold">
                            <p:stCondLst>
                              <p:cond delay="610"/>
                            </p:stCondLst>
                            <p:childTnLst>
                              <p:par>
                                <p:cTn id="107" presetID="1" presetClass="exit" presetSubtype="0" fill="hold" nodeType="afterEffect">
                                  <p:stCondLst>
                                    <p:cond delay="100"/>
                                  </p:stCondLst>
                                  <p:childTnLst>
                                    <p:set>
                                      <p:cBhvr>
                                        <p:cTn id="108"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He has little legs called </a:t>
            </a:r>
            <a:r>
              <a:rPr lang="en-AU" dirty="0">
                <a:solidFill>
                  <a:srgbClr val="FF0000"/>
                </a:solidFill>
              </a:rPr>
              <a:t>cilia.</a:t>
            </a:r>
          </a:p>
        </p:txBody>
      </p:sp>
      <p:sp>
        <p:nvSpPr>
          <p:cNvPr id="5" name="Flowchart: Delay 4"/>
          <p:cNvSpPr/>
          <p:nvPr/>
        </p:nvSpPr>
        <p:spPr>
          <a:xfrm rot="16200000">
            <a:off x="2765512" y="479512"/>
            <a:ext cx="3612976" cy="9144000"/>
          </a:xfrm>
          <a:prstGeom prst="flowChartDelay">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c 5"/>
          <p:cNvSpPr/>
          <p:nvPr/>
        </p:nvSpPr>
        <p:spPr>
          <a:xfrm>
            <a:off x="323528" y="3356992"/>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 name="Arc 6"/>
          <p:cNvSpPr/>
          <p:nvPr/>
        </p:nvSpPr>
        <p:spPr>
          <a:xfrm>
            <a:off x="539552" y="3212976"/>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 name="Arc 7"/>
          <p:cNvSpPr/>
          <p:nvPr/>
        </p:nvSpPr>
        <p:spPr>
          <a:xfrm>
            <a:off x="755576" y="3140968"/>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9" name="Arc 8"/>
          <p:cNvSpPr/>
          <p:nvPr/>
        </p:nvSpPr>
        <p:spPr>
          <a:xfrm>
            <a:off x="971600" y="3068960"/>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0" name="Arc 9"/>
          <p:cNvSpPr/>
          <p:nvPr/>
        </p:nvSpPr>
        <p:spPr>
          <a:xfrm>
            <a:off x="35496" y="3501008"/>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1" name="Arc 10"/>
          <p:cNvSpPr/>
          <p:nvPr/>
        </p:nvSpPr>
        <p:spPr>
          <a:xfrm>
            <a:off x="-180528" y="3645024"/>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2" name="Arc 11"/>
          <p:cNvSpPr/>
          <p:nvPr/>
        </p:nvSpPr>
        <p:spPr>
          <a:xfrm>
            <a:off x="-396552" y="3789040"/>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3" name="Arc 12"/>
          <p:cNvSpPr/>
          <p:nvPr/>
        </p:nvSpPr>
        <p:spPr>
          <a:xfrm>
            <a:off x="-540568" y="4005064"/>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4" name="Arc 13"/>
          <p:cNvSpPr/>
          <p:nvPr/>
        </p:nvSpPr>
        <p:spPr>
          <a:xfrm>
            <a:off x="-684584" y="4149080"/>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5" name="Arc 14"/>
          <p:cNvSpPr/>
          <p:nvPr/>
        </p:nvSpPr>
        <p:spPr>
          <a:xfrm rot="416189">
            <a:off x="1151620" y="3033395"/>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6" name="Arc 25"/>
          <p:cNvSpPr/>
          <p:nvPr/>
        </p:nvSpPr>
        <p:spPr>
          <a:xfrm rot="13848325">
            <a:off x="3548644" y="2407923"/>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7" name="Arc 26"/>
          <p:cNvSpPr/>
          <p:nvPr/>
        </p:nvSpPr>
        <p:spPr>
          <a:xfrm rot="13848325">
            <a:off x="4052700" y="2384726"/>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8" name="Arc 27"/>
          <p:cNvSpPr/>
          <p:nvPr/>
        </p:nvSpPr>
        <p:spPr>
          <a:xfrm rot="13848325">
            <a:off x="4371220" y="2384726"/>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9" name="Arc 28"/>
          <p:cNvSpPr/>
          <p:nvPr/>
        </p:nvSpPr>
        <p:spPr>
          <a:xfrm rot="13848325">
            <a:off x="4731260" y="2384726"/>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0" name="Arc 29"/>
          <p:cNvSpPr/>
          <p:nvPr/>
        </p:nvSpPr>
        <p:spPr>
          <a:xfrm rot="13848325">
            <a:off x="3147084" y="2529058"/>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1" name="Arc 30"/>
          <p:cNvSpPr/>
          <p:nvPr/>
        </p:nvSpPr>
        <p:spPr>
          <a:xfrm rot="13848325">
            <a:off x="2859052" y="2529058"/>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2" name="Arc 31"/>
          <p:cNvSpPr/>
          <p:nvPr/>
        </p:nvSpPr>
        <p:spPr>
          <a:xfrm rot="13848325">
            <a:off x="2571020" y="2529058"/>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3" name="Arc 32"/>
          <p:cNvSpPr/>
          <p:nvPr/>
        </p:nvSpPr>
        <p:spPr>
          <a:xfrm rot="13848325">
            <a:off x="5028559" y="2384726"/>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4" name="Arc 33"/>
          <p:cNvSpPr/>
          <p:nvPr/>
        </p:nvSpPr>
        <p:spPr>
          <a:xfrm rot="13848325">
            <a:off x="2282988" y="2672758"/>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5" name="Arc 34"/>
          <p:cNvSpPr/>
          <p:nvPr/>
        </p:nvSpPr>
        <p:spPr>
          <a:xfrm rot="14264514">
            <a:off x="5492114" y="2481800"/>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36" name="Arc 35"/>
          <p:cNvSpPr/>
          <p:nvPr/>
        </p:nvSpPr>
        <p:spPr>
          <a:xfrm rot="13848325">
            <a:off x="5861282" y="2465118"/>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7" name="Arc 36"/>
          <p:cNvSpPr/>
          <p:nvPr/>
        </p:nvSpPr>
        <p:spPr>
          <a:xfrm rot="13848325">
            <a:off x="6149314" y="2465118"/>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8" name="Arc 37"/>
          <p:cNvSpPr/>
          <p:nvPr/>
        </p:nvSpPr>
        <p:spPr>
          <a:xfrm rot="13848325">
            <a:off x="6518621" y="2537126"/>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9" name="Arc 38"/>
          <p:cNvSpPr/>
          <p:nvPr/>
        </p:nvSpPr>
        <p:spPr>
          <a:xfrm rot="14264514">
            <a:off x="6982176" y="2634200"/>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0" name="Arc 39"/>
          <p:cNvSpPr/>
          <p:nvPr/>
        </p:nvSpPr>
        <p:spPr>
          <a:xfrm rot="14264514">
            <a:off x="7292586" y="2752313"/>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1" name="Arc 40"/>
          <p:cNvSpPr/>
          <p:nvPr/>
        </p:nvSpPr>
        <p:spPr>
          <a:xfrm rot="13848325">
            <a:off x="7661754" y="2816774"/>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2" name="Arc 41"/>
          <p:cNvSpPr/>
          <p:nvPr/>
        </p:nvSpPr>
        <p:spPr>
          <a:xfrm rot="13848325">
            <a:off x="7949786" y="2888782"/>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3" name="Arc 42"/>
          <p:cNvSpPr/>
          <p:nvPr/>
        </p:nvSpPr>
        <p:spPr>
          <a:xfrm rot="13848325">
            <a:off x="8301172" y="3104806"/>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4" name="Arc 43"/>
          <p:cNvSpPr/>
          <p:nvPr/>
        </p:nvSpPr>
        <p:spPr>
          <a:xfrm rot="14264514">
            <a:off x="8588458" y="3273888"/>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5" name="Arc 44"/>
          <p:cNvSpPr/>
          <p:nvPr/>
        </p:nvSpPr>
        <p:spPr>
          <a:xfrm rot="14264514">
            <a:off x="5236062" y="2431984"/>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46" name="Arc 45"/>
          <p:cNvSpPr/>
          <p:nvPr/>
        </p:nvSpPr>
        <p:spPr>
          <a:xfrm rot="14264514">
            <a:off x="8740858" y="3426288"/>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7" name="Arc 46"/>
          <p:cNvSpPr/>
          <p:nvPr/>
        </p:nvSpPr>
        <p:spPr>
          <a:xfrm rot="14264514">
            <a:off x="8893258" y="3578688"/>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8" name="Arc 47"/>
          <p:cNvSpPr/>
          <p:nvPr/>
        </p:nvSpPr>
        <p:spPr>
          <a:xfrm rot="15327526">
            <a:off x="9098374" y="3882153"/>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9" name="Arc 48"/>
          <p:cNvSpPr/>
          <p:nvPr/>
        </p:nvSpPr>
        <p:spPr>
          <a:xfrm rot="14812346">
            <a:off x="9196502" y="3993968"/>
            <a:ext cx="792088" cy="1080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184184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par>
                                <p:cTn id="11" presetID="32" presetClass="emph" presetSubtype="0" repeatCount="indefinite" fill="hold" grpId="0" nodeType="withEffect">
                                  <p:stCondLst>
                                    <p:cond delay="250"/>
                                  </p:stCondLst>
                                  <p:childTnLst>
                                    <p:animRot by="120000">
                                      <p:cBhvr>
                                        <p:cTn id="12" dur="100" fill="hold">
                                          <p:stCondLst>
                                            <p:cond delay="0"/>
                                          </p:stCondLst>
                                        </p:cTn>
                                        <p:tgtEl>
                                          <p:spTgt spid="35"/>
                                        </p:tgtEl>
                                        <p:attrNameLst>
                                          <p:attrName>r</p:attrName>
                                        </p:attrNameLst>
                                      </p:cBhvr>
                                    </p:animRot>
                                    <p:animRot by="-240000">
                                      <p:cBhvr>
                                        <p:cTn id="13" dur="200" fill="hold">
                                          <p:stCondLst>
                                            <p:cond delay="200"/>
                                          </p:stCondLst>
                                        </p:cTn>
                                        <p:tgtEl>
                                          <p:spTgt spid="35"/>
                                        </p:tgtEl>
                                        <p:attrNameLst>
                                          <p:attrName>r</p:attrName>
                                        </p:attrNameLst>
                                      </p:cBhvr>
                                    </p:animRot>
                                    <p:animRot by="240000">
                                      <p:cBhvr>
                                        <p:cTn id="14" dur="200" fill="hold">
                                          <p:stCondLst>
                                            <p:cond delay="400"/>
                                          </p:stCondLst>
                                        </p:cTn>
                                        <p:tgtEl>
                                          <p:spTgt spid="35"/>
                                        </p:tgtEl>
                                        <p:attrNameLst>
                                          <p:attrName>r</p:attrName>
                                        </p:attrNameLst>
                                      </p:cBhvr>
                                    </p:animRot>
                                    <p:animRot by="-240000">
                                      <p:cBhvr>
                                        <p:cTn id="15" dur="200" fill="hold">
                                          <p:stCondLst>
                                            <p:cond delay="600"/>
                                          </p:stCondLst>
                                        </p:cTn>
                                        <p:tgtEl>
                                          <p:spTgt spid="35"/>
                                        </p:tgtEl>
                                        <p:attrNameLst>
                                          <p:attrName>r</p:attrName>
                                        </p:attrNameLst>
                                      </p:cBhvr>
                                    </p:animRot>
                                    <p:animRot by="120000">
                                      <p:cBhvr>
                                        <p:cTn id="16" dur="200" fill="hold">
                                          <p:stCondLst>
                                            <p:cond delay="800"/>
                                          </p:stCondLst>
                                        </p:cTn>
                                        <p:tgtEl>
                                          <p:spTgt spid="35"/>
                                        </p:tgtEl>
                                        <p:attrNameLst>
                                          <p:attrName>r</p:attrName>
                                        </p:attrNameLst>
                                      </p:cBhvr>
                                    </p:animRot>
                                  </p:childTnLst>
                                </p:cTn>
                              </p:par>
                              <p:par>
                                <p:cTn id="17" presetID="32" presetClass="emph" presetSubtype="0" repeatCount="indefinite" fill="hold" grpId="0" nodeType="withEffect">
                                  <p:stCondLst>
                                    <p:cond delay="500"/>
                                  </p:stCondLst>
                                  <p:childTnLst>
                                    <p:animRot by="120000">
                                      <p:cBhvr>
                                        <p:cTn id="18" dur="100" fill="hold">
                                          <p:stCondLst>
                                            <p:cond delay="0"/>
                                          </p:stCondLst>
                                        </p:cTn>
                                        <p:tgtEl>
                                          <p:spTgt spid="39"/>
                                        </p:tgtEl>
                                        <p:attrNameLst>
                                          <p:attrName>r</p:attrName>
                                        </p:attrNameLst>
                                      </p:cBhvr>
                                    </p:animRot>
                                    <p:animRot by="-240000">
                                      <p:cBhvr>
                                        <p:cTn id="19" dur="200" fill="hold">
                                          <p:stCondLst>
                                            <p:cond delay="200"/>
                                          </p:stCondLst>
                                        </p:cTn>
                                        <p:tgtEl>
                                          <p:spTgt spid="39"/>
                                        </p:tgtEl>
                                        <p:attrNameLst>
                                          <p:attrName>r</p:attrName>
                                        </p:attrNameLst>
                                      </p:cBhvr>
                                    </p:animRot>
                                    <p:animRot by="240000">
                                      <p:cBhvr>
                                        <p:cTn id="20" dur="200" fill="hold">
                                          <p:stCondLst>
                                            <p:cond delay="400"/>
                                          </p:stCondLst>
                                        </p:cTn>
                                        <p:tgtEl>
                                          <p:spTgt spid="39"/>
                                        </p:tgtEl>
                                        <p:attrNameLst>
                                          <p:attrName>r</p:attrName>
                                        </p:attrNameLst>
                                      </p:cBhvr>
                                    </p:animRot>
                                    <p:animRot by="-240000">
                                      <p:cBhvr>
                                        <p:cTn id="21" dur="200" fill="hold">
                                          <p:stCondLst>
                                            <p:cond delay="600"/>
                                          </p:stCondLst>
                                        </p:cTn>
                                        <p:tgtEl>
                                          <p:spTgt spid="39"/>
                                        </p:tgtEl>
                                        <p:attrNameLst>
                                          <p:attrName>r</p:attrName>
                                        </p:attrNameLst>
                                      </p:cBhvr>
                                    </p:animRot>
                                    <p:animRot by="120000">
                                      <p:cBhvr>
                                        <p:cTn id="22" dur="200" fill="hold">
                                          <p:stCondLst>
                                            <p:cond delay="800"/>
                                          </p:stCondLst>
                                        </p:cTn>
                                        <p:tgtEl>
                                          <p:spTgt spid="39"/>
                                        </p:tgtEl>
                                        <p:attrNameLst>
                                          <p:attrName>r</p:attrName>
                                        </p:attrNameLst>
                                      </p:cBhvr>
                                    </p:animRot>
                                  </p:childTnLst>
                                </p:cTn>
                              </p:par>
                              <p:par>
                                <p:cTn id="23" presetID="32" presetClass="emph" presetSubtype="0" repeatCount="indefinite" fill="hold" grpId="0" nodeType="withEffect">
                                  <p:stCondLst>
                                    <p:cond delay="0"/>
                                  </p:stCondLst>
                                  <p:childTnLst>
                                    <p:animRot by="120000">
                                      <p:cBhvr>
                                        <p:cTn id="24" dur="100" fill="hold">
                                          <p:stCondLst>
                                            <p:cond delay="0"/>
                                          </p:stCondLst>
                                        </p:cTn>
                                        <p:tgtEl>
                                          <p:spTgt spid="40"/>
                                        </p:tgtEl>
                                        <p:attrNameLst>
                                          <p:attrName>r</p:attrName>
                                        </p:attrNameLst>
                                      </p:cBhvr>
                                    </p:animRot>
                                    <p:animRot by="-240000">
                                      <p:cBhvr>
                                        <p:cTn id="25" dur="200" fill="hold">
                                          <p:stCondLst>
                                            <p:cond delay="200"/>
                                          </p:stCondLst>
                                        </p:cTn>
                                        <p:tgtEl>
                                          <p:spTgt spid="40"/>
                                        </p:tgtEl>
                                        <p:attrNameLst>
                                          <p:attrName>r</p:attrName>
                                        </p:attrNameLst>
                                      </p:cBhvr>
                                    </p:animRot>
                                    <p:animRot by="240000">
                                      <p:cBhvr>
                                        <p:cTn id="26" dur="200" fill="hold">
                                          <p:stCondLst>
                                            <p:cond delay="400"/>
                                          </p:stCondLst>
                                        </p:cTn>
                                        <p:tgtEl>
                                          <p:spTgt spid="40"/>
                                        </p:tgtEl>
                                        <p:attrNameLst>
                                          <p:attrName>r</p:attrName>
                                        </p:attrNameLst>
                                      </p:cBhvr>
                                    </p:animRot>
                                    <p:animRot by="-240000">
                                      <p:cBhvr>
                                        <p:cTn id="27" dur="200" fill="hold">
                                          <p:stCondLst>
                                            <p:cond delay="600"/>
                                          </p:stCondLst>
                                        </p:cTn>
                                        <p:tgtEl>
                                          <p:spTgt spid="40"/>
                                        </p:tgtEl>
                                        <p:attrNameLst>
                                          <p:attrName>r</p:attrName>
                                        </p:attrNameLst>
                                      </p:cBhvr>
                                    </p:animRot>
                                    <p:animRot by="120000">
                                      <p:cBhvr>
                                        <p:cTn id="28" dur="200" fill="hold">
                                          <p:stCondLst>
                                            <p:cond delay="800"/>
                                          </p:stCondLst>
                                        </p:cTn>
                                        <p:tgtEl>
                                          <p:spTgt spid="40"/>
                                        </p:tgtEl>
                                        <p:attrNameLst>
                                          <p:attrName>r</p:attrName>
                                        </p:attrNameLst>
                                      </p:cBhvr>
                                    </p:animRot>
                                  </p:childTnLst>
                                </p:cTn>
                              </p:par>
                              <p:par>
                                <p:cTn id="29" presetID="32" presetClass="emph" presetSubtype="0" repeatCount="indefinite" fill="hold" grpId="0" nodeType="withEffect">
                                  <p:stCondLst>
                                    <p:cond delay="250"/>
                                  </p:stCondLst>
                                  <p:childTnLst>
                                    <p:animRot by="120000">
                                      <p:cBhvr>
                                        <p:cTn id="30" dur="100" fill="hold">
                                          <p:stCondLst>
                                            <p:cond delay="0"/>
                                          </p:stCondLst>
                                        </p:cTn>
                                        <p:tgtEl>
                                          <p:spTgt spid="44"/>
                                        </p:tgtEl>
                                        <p:attrNameLst>
                                          <p:attrName>r</p:attrName>
                                        </p:attrNameLst>
                                      </p:cBhvr>
                                    </p:animRot>
                                    <p:animRot by="-240000">
                                      <p:cBhvr>
                                        <p:cTn id="31" dur="200" fill="hold">
                                          <p:stCondLst>
                                            <p:cond delay="200"/>
                                          </p:stCondLst>
                                        </p:cTn>
                                        <p:tgtEl>
                                          <p:spTgt spid="44"/>
                                        </p:tgtEl>
                                        <p:attrNameLst>
                                          <p:attrName>r</p:attrName>
                                        </p:attrNameLst>
                                      </p:cBhvr>
                                    </p:animRot>
                                    <p:animRot by="240000">
                                      <p:cBhvr>
                                        <p:cTn id="32" dur="200" fill="hold">
                                          <p:stCondLst>
                                            <p:cond delay="400"/>
                                          </p:stCondLst>
                                        </p:cTn>
                                        <p:tgtEl>
                                          <p:spTgt spid="44"/>
                                        </p:tgtEl>
                                        <p:attrNameLst>
                                          <p:attrName>r</p:attrName>
                                        </p:attrNameLst>
                                      </p:cBhvr>
                                    </p:animRot>
                                    <p:animRot by="-240000">
                                      <p:cBhvr>
                                        <p:cTn id="33" dur="200" fill="hold">
                                          <p:stCondLst>
                                            <p:cond delay="600"/>
                                          </p:stCondLst>
                                        </p:cTn>
                                        <p:tgtEl>
                                          <p:spTgt spid="44"/>
                                        </p:tgtEl>
                                        <p:attrNameLst>
                                          <p:attrName>r</p:attrName>
                                        </p:attrNameLst>
                                      </p:cBhvr>
                                    </p:animRot>
                                    <p:animRot by="120000">
                                      <p:cBhvr>
                                        <p:cTn id="34" dur="200" fill="hold">
                                          <p:stCondLst>
                                            <p:cond delay="800"/>
                                          </p:stCondLst>
                                        </p:cTn>
                                        <p:tgtEl>
                                          <p:spTgt spid="44"/>
                                        </p:tgtEl>
                                        <p:attrNameLst>
                                          <p:attrName>r</p:attrName>
                                        </p:attrNameLst>
                                      </p:cBhvr>
                                    </p:animRot>
                                  </p:childTnLst>
                                </p:cTn>
                              </p:par>
                              <p:par>
                                <p:cTn id="35" presetID="32" presetClass="emph" presetSubtype="0" repeatCount="indefinite" fill="hold" grpId="0" nodeType="withEffect">
                                  <p:stCondLst>
                                    <p:cond delay="500"/>
                                  </p:stCondLst>
                                  <p:childTnLst>
                                    <p:animRot by="120000">
                                      <p:cBhvr>
                                        <p:cTn id="36" dur="100" fill="hold">
                                          <p:stCondLst>
                                            <p:cond delay="0"/>
                                          </p:stCondLst>
                                        </p:cTn>
                                        <p:tgtEl>
                                          <p:spTgt spid="45"/>
                                        </p:tgtEl>
                                        <p:attrNameLst>
                                          <p:attrName>r</p:attrName>
                                        </p:attrNameLst>
                                      </p:cBhvr>
                                    </p:animRot>
                                    <p:animRot by="-240000">
                                      <p:cBhvr>
                                        <p:cTn id="37" dur="200" fill="hold">
                                          <p:stCondLst>
                                            <p:cond delay="200"/>
                                          </p:stCondLst>
                                        </p:cTn>
                                        <p:tgtEl>
                                          <p:spTgt spid="45"/>
                                        </p:tgtEl>
                                        <p:attrNameLst>
                                          <p:attrName>r</p:attrName>
                                        </p:attrNameLst>
                                      </p:cBhvr>
                                    </p:animRot>
                                    <p:animRot by="240000">
                                      <p:cBhvr>
                                        <p:cTn id="38" dur="200" fill="hold">
                                          <p:stCondLst>
                                            <p:cond delay="400"/>
                                          </p:stCondLst>
                                        </p:cTn>
                                        <p:tgtEl>
                                          <p:spTgt spid="45"/>
                                        </p:tgtEl>
                                        <p:attrNameLst>
                                          <p:attrName>r</p:attrName>
                                        </p:attrNameLst>
                                      </p:cBhvr>
                                    </p:animRot>
                                    <p:animRot by="-240000">
                                      <p:cBhvr>
                                        <p:cTn id="39" dur="200" fill="hold">
                                          <p:stCondLst>
                                            <p:cond delay="600"/>
                                          </p:stCondLst>
                                        </p:cTn>
                                        <p:tgtEl>
                                          <p:spTgt spid="45"/>
                                        </p:tgtEl>
                                        <p:attrNameLst>
                                          <p:attrName>r</p:attrName>
                                        </p:attrNameLst>
                                      </p:cBhvr>
                                    </p:animRot>
                                    <p:animRot by="120000">
                                      <p:cBhvr>
                                        <p:cTn id="40" dur="200" fill="hold">
                                          <p:stCondLst>
                                            <p:cond delay="800"/>
                                          </p:stCondLst>
                                        </p:cTn>
                                        <p:tgtEl>
                                          <p:spTgt spid="45"/>
                                        </p:tgtEl>
                                        <p:attrNameLst>
                                          <p:attrName>r</p:attrName>
                                        </p:attrNameLst>
                                      </p:cBhvr>
                                    </p:animRot>
                                  </p:childTnLst>
                                </p:cTn>
                              </p:par>
                              <p:par>
                                <p:cTn id="41" presetID="32" presetClass="emph" presetSubtype="0" repeatCount="indefinite" fill="hold" grpId="0" nodeType="withEffect">
                                  <p:stCondLst>
                                    <p:cond delay="0"/>
                                  </p:stCondLst>
                                  <p:childTnLst>
                                    <p:animRot by="120000">
                                      <p:cBhvr>
                                        <p:cTn id="42" dur="100" fill="hold">
                                          <p:stCondLst>
                                            <p:cond delay="0"/>
                                          </p:stCondLst>
                                        </p:cTn>
                                        <p:tgtEl>
                                          <p:spTgt spid="46"/>
                                        </p:tgtEl>
                                        <p:attrNameLst>
                                          <p:attrName>r</p:attrName>
                                        </p:attrNameLst>
                                      </p:cBhvr>
                                    </p:animRot>
                                    <p:animRot by="-240000">
                                      <p:cBhvr>
                                        <p:cTn id="43" dur="200" fill="hold">
                                          <p:stCondLst>
                                            <p:cond delay="200"/>
                                          </p:stCondLst>
                                        </p:cTn>
                                        <p:tgtEl>
                                          <p:spTgt spid="46"/>
                                        </p:tgtEl>
                                        <p:attrNameLst>
                                          <p:attrName>r</p:attrName>
                                        </p:attrNameLst>
                                      </p:cBhvr>
                                    </p:animRot>
                                    <p:animRot by="240000">
                                      <p:cBhvr>
                                        <p:cTn id="44" dur="200" fill="hold">
                                          <p:stCondLst>
                                            <p:cond delay="400"/>
                                          </p:stCondLst>
                                        </p:cTn>
                                        <p:tgtEl>
                                          <p:spTgt spid="46"/>
                                        </p:tgtEl>
                                        <p:attrNameLst>
                                          <p:attrName>r</p:attrName>
                                        </p:attrNameLst>
                                      </p:cBhvr>
                                    </p:animRot>
                                    <p:animRot by="-240000">
                                      <p:cBhvr>
                                        <p:cTn id="45" dur="200" fill="hold">
                                          <p:stCondLst>
                                            <p:cond delay="600"/>
                                          </p:stCondLst>
                                        </p:cTn>
                                        <p:tgtEl>
                                          <p:spTgt spid="46"/>
                                        </p:tgtEl>
                                        <p:attrNameLst>
                                          <p:attrName>r</p:attrName>
                                        </p:attrNameLst>
                                      </p:cBhvr>
                                    </p:animRot>
                                    <p:animRot by="120000">
                                      <p:cBhvr>
                                        <p:cTn id="46" dur="200" fill="hold">
                                          <p:stCondLst>
                                            <p:cond delay="800"/>
                                          </p:stCondLst>
                                        </p:cTn>
                                        <p:tgtEl>
                                          <p:spTgt spid="46"/>
                                        </p:tgtEl>
                                        <p:attrNameLst>
                                          <p:attrName>r</p:attrName>
                                        </p:attrNameLst>
                                      </p:cBhvr>
                                    </p:animRot>
                                  </p:childTnLst>
                                </p:cTn>
                              </p:par>
                              <p:par>
                                <p:cTn id="47" presetID="32" presetClass="emph" presetSubtype="0" repeatCount="indefinite" fill="hold" grpId="0" nodeType="withEffect">
                                  <p:stCondLst>
                                    <p:cond delay="250"/>
                                  </p:stCondLst>
                                  <p:childTnLst>
                                    <p:animRot by="120000">
                                      <p:cBhvr>
                                        <p:cTn id="48" dur="100" fill="hold">
                                          <p:stCondLst>
                                            <p:cond delay="0"/>
                                          </p:stCondLst>
                                        </p:cTn>
                                        <p:tgtEl>
                                          <p:spTgt spid="47"/>
                                        </p:tgtEl>
                                        <p:attrNameLst>
                                          <p:attrName>r</p:attrName>
                                        </p:attrNameLst>
                                      </p:cBhvr>
                                    </p:animRot>
                                    <p:animRot by="-240000">
                                      <p:cBhvr>
                                        <p:cTn id="49" dur="200" fill="hold">
                                          <p:stCondLst>
                                            <p:cond delay="200"/>
                                          </p:stCondLst>
                                        </p:cTn>
                                        <p:tgtEl>
                                          <p:spTgt spid="47"/>
                                        </p:tgtEl>
                                        <p:attrNameLst>
                                          <p:attrName>r</p:attrName>
                                        </p:attrNameLst>
                                      </p:cBhvr>
                                    </p:animRot>
                                    <p:animRot by="240000">
                                      <p:cBhvr>
                                        <p:cTn id="50" dur="200" fill="hold">
                                          <p:stCondLst>
                                            <p:cond delay="400"/>
                                          </p:stCondLst>
                                        </p:cTn>
                                        <p:tgtEl>
                                          <p:spTgt spid="47"/>
                                        </p:tgtEl>
                                        <p:attrNameLst>
                                          <p:attrName>r</p:attrName>
                                        </p:attrNameLst>
                                      </p:cBhvr>
                                    </p:animRot>
                                    <p:animRot by="-240000">
                                      <p:cBhvr>
                                        <p:cTn id="51" dur="200" fill="hold">
                                          <p:stCondLst>
                                            <p:cond delay="600"/>
                                          </p:stCondLst>
                                        </p:cTn>
                                        <p:tgtEl>
                                          <p:spTgt spid="47"/>
                                        </p:tgtEl>
                                        <p:attrNameLst>
                                          <p:attrName>r</p:attrName>
                                        </p:attrNameLst>
                                      </p:cBhvr>
                                    </p:animRot>
                                    <p:animRot by="120000">
                                      <p:cBhvr>
                                        <p:cTn id="52" dur="200" fill="hold">
                                          <p:stCondLst>
                                            <p:cond delay="800"/>
                                          </p:stCondLst>
                                        </p:cTn>
                                        <p:tgtEl>
                                          <p:spTgt spid="47"/>
                                        </p:tgtEl>
                                        <p:attrNameLst>
                                          <p:attrName>r</p:attrName>
                                        </p:attrNameLst>
                                      </p:cBhvr>
                                    </p:animRot>
                                  </p:childTnLst>
                                </p:cTn>
                              </p:par>
                              <p:par>
                                <p:cTn id="53" presetID="32" presetClass="emph" presetSubtype="0" repeatCount="indefinite" fill="hold" grpId="0" nodeType="withEffect">
                                  <p:stCondLst>
                                    <p:cond delay="500"/>
                                  </p:stCondLst>
                                  <p:childTnLst>
                                    <p:animRot by="120000">
                                      <p:cBhvr>
                                        <p:cTn id="54" dur="100" fill="hold">
                                          <p:stCondLst>
                                            <p:cond delay="0"/>
                                          </p:stCondLst>
                                        </p:cTn>
                                        <p:tgtEl>
                                          <p:spTgt spid="48"/>
                                        </p:tgtEl>
                                        <p:attrNameLst>
                                          <p:attrName>r</p:attrName>
                                        </p:attrNameLst>
                                      </p:cBhvr>
                                    </p:animRot>
                                    <p:animRot by="-240000">
                                      <p:cBhvr>
                                        <p:cTn id="55" dur="200" fill="hold">
                                          <p:stCondLst>
                                            <p:cond delay="200"/>
                                          </p:stCondLst>
                                        </p:cTn>
                                        <p:tgtEl>
                                          <p:spTgt spid="48"/>
                                        </p:tgtEl>
                                        <p:attrNameLst>
                                          <p:attrName>r</p:attrName>
                                        </p:attrNameLst>
                                      </p:cBhvr>
                                    </p:animRot>
                                    <p:animRot by="240000">
                                      <p:cBhvr>
                                        <p:cTn id="56" dur="200" fill="hold">
                                          <p:stCondLst>
                                            <p:cond delay="400"/>
                                          </p:stCondLst>
                                        </p:cTn>
                                        <p:tgtEl>
                                          <p:spTgt spid="48"/>
                                        </p:tgtEl>
                                        <p:attrNameLst>
                                          <p:attrName>r</p:attrName>
                                        </p:attrNameLst>
                                      </p:cBhvr>
                                    </p:animRot>
                                    <p:animRot by="-240000">
                                      <p:cBhvr>
                                        <p:cTn id="57" dur="200" fill="hold">
                                          <p:stCondLst>
                                            <p:cond delay="600"/>
                                          </p:stCondLst>
                                        </p:cTn>
                                        <p:tgtEl>
                                          <p:spTgt spid="48"/>
                                        </p:tgtEl>
                                        <p:attrNameLst>
                                          <p:attrName>r</p:attrName>
                                        </p:attrNameLst>
                                      </p:cBhvr>
                                    </p:animRot>
                                    <p:animRot by="120000">
                                      <p:cBhvr>
                                        <p:cTn id="58" dur="200" fill="hold">
                                          <p:stCondLst>
                                            <p:cond delay="800"/>
                                          </p:stCondLst>
                                        </p:cTn>
                                        <p:tgtEl>
                                          <p:spTgt spid="48"/>
                                        </p:tgtEl>
                                        <p:attrNameLst>
                                          <p:attrName>r</p:attrName>
                                        </p:attrNameLst>
                                      </p:cBhvr>
                                    </p:animRot>
                                  </p:childTnLst>
                                </p:cTn>
                              </p:par>
                              <p:par>
                                <p:cTn id="59" presetID="32" presetClass="emph" presetSubtype="0" repeatCount="indefinite" fill="hold" grpId="0" nodeType="withEffect">
                                  <p:stCondLst>
                                    <p:cond delay="0"/>
                                  </p:stCondLst>
                                  <p:childTnLst>
                                    <p:animRot by="120000">
                                      <p:cBhvr>
                                        <p:cTn id="60" dur="100" fill="hold">
                                          <p:stCondLst>
                                            <p:cond delay="0"/>
                                          </p:stCondLst>
                                        </p:cTn>
                                        <p:tgtEl>
                                          <p:spTgt spid="49"/>
                                        </p:tgtEl>
                                        <p:attrNameLst>
                                          <p:attrName>r</p:attrName>
                                        </p:attrNameLst>
                                      </p:cBhvr>
                                    </p:animRot>
                                    <p:animRot by="-240000">
                                      <p:cBhvr>
                                        <p:cTn id="61" dur="200" fill="hold">
                                          <p:stCondLst>
                                            <p:cond delay="200"/>
                                          </p:stCondLst>
                                        </p:cTn>
                                        <p:tgtEl>
                                          <p:spTgt spid="49"/>
                                        </p:tgtEl>
                                        <p:attrNameLst>
                                          <p:attrName>r</p:attrName>
                                        </p:attrNameLst>
                                      </p:cBhvr>
                                    </p:animRot>
                                    <p:animRot by="240000">
                                      <p:cBhvr>
                                        <p:cTn id="62" dur="200" fill="hold">
                                          <p:stCondLst>
                                            <p:cond delay="400"/>
                                          </p:stCondLst>
                                        </p:cTn>
                                        <p:tgtEl>
                                          <p:spTgt spid="49"/>
                                        </p:tgtEl>
                                        <p:attrNameLst>
                                          <p:attrName>r</p:attrName>
                                        </p:attrNameLst>
                                      </p:cBhvr>
                                    </p:animRot>
                                    <p:animRot by="-240000">
                                      <p:cBhvr>
                                        <p:cTn id="63" dur="200" fill="hold">
                                          <p:stCondLst>
                                            <p:cond delay="600"/>
                                          </p:stCondLst>
                                        </p:cTn>
                                        <p:tgtEl>
                                          <p:spTgt spid="49"/>
                                        </p:tgtEl>
                                        <p:attrNameLst>
                                          <p:attrName>r</p:attrName>
                                        </p:attrNameLst>
                                      </p:cBhvr>
                                    </p:animRot>
                                    <p:animRot by="120000">
                                      <p:cBhvr>
                                        <p:cTn id="64" dur="200" fill="hold">
                                          <p:stCondLst>
                                            <p:cond delay="800"/>
                                          </p:stCondLst>
                                        </p:cTn>
                                        <p:tgtEl>
                                          <p:spTgt spid="49"/>
                                        </p:tgtEl>
                                        <p:attrNameLst>
                                          <p:attrName>r</p:attrName>
                                        </p:attrNameLst>
                                      </p:cBhvr>
                                    </p:animRot>
                                  </p:childTnLst>
                                </p:cTn>
                              </p:par>
                              <p:par>
                                <p:cTn id="65" presetID="32" presetClass="emph" presetSubtype="0" repeatCount="indefinite" fill="hold" grpId="1" nodeType="withEffect">
                                  <p:stCondLst>
                                    <p:cond delay="250"/>
                                  </p:stCondLst>
                                  <p:childTnLst>
                                    <p:animRot by="120000">
                                      <p:cBhvr>
                                        <p:cTn id="66" dur="100" fill="hold">
                                          <p:stCondLst>
                                            <p:cond delay="0"/>
                                          </p:stCondLst>
                                        </p:cTn>
                                        <p:tgtEl>
                                          <p:spTgt spid="15"/>
                                        </p:tgtEl>
                                        <p:attrNameLst>
                                          <p:attrName>r</p:attrName>
                                        </p:attrNameLst>
                                      </p:cBhvr>
                                    </p:animRot>
                                    <p:animRot by="-240000">
                                      <p:cBhvr>
                                        <p:cTn id="67" dur="200" fill="hold">
                                          <p:stCondLst>
                                            <p:cond delay="200"/>
                                          </p:stCondLst>
                                        </p:cTn>
                                        <p:tgtEl>
                                          <p:spTgt spid="15"/>
                                        </p:tgtEl>
                                        <p:attrNameLst>
                                          <p:attrName>r</p:attrName>
                                        </p:attrNameLst>
                                      </p:cBhvr>
                                    </p:animRot>
                                    <p:animRot by="240000">
                                      <p:cBhvr>
                                        <p:cTn id="68" dur="200" fill="hold">
                                          <p:stCondLst>
                                            <p:cond delay="400"/>
                                          </p:stCondLst>
                                        </p:cTn>
                                        <p:tgtEl>
                                          <p:spTgt spid="15"/>
                                        </p:tgtEl>
                                        <p:attrNameLst>
                                          <p:attrName>r</p:attrName>
                                        </p:attrNameLst>
                                      </p:cBhvr>
                                    </p:animRot>
                                    <p:animRot by="-240000">
                                      <p:cBhvr>
                                        <p:cTn id="69" dur="200" fill="hold">
                                          <p:stCondLst>
                                            <p:cond delay="600"/>
                                          </p:stCondLst>
                                        </p:cTn>
                                        <p:tgtEl>
                                          <p:spTgt spid="15"/>
                                        </p:tgtEl>
                                        <p:attrNameLst>
                                          <p:attrName>r</p:attrName>
                                        </p:attrNameLst>
                                      </p:cBhvr>
                                    </p:animRot>
                                    <p:animRot by="120000">
                                      <p:cBhvr>
                                        <p:cTn id="70" dur="200" fill="hold">
                                          <p:stCondLst>
                                            <p:cond delay="800"/>
                                          </p:stCondLst>
                                        </p:cTn>
                                        <p:tgtEl>
                                          <p:spTgt spid="15"/>
                                        </p:tgtEl>
                                        <p:attrNameLst>
                                          <p:attrName>r</p:attrName>
                                        </p:attrNameLst>
                                      </p:cBhvr>
                                    </p:animRot>
                                  </p:childTnLst>
                                </p:cTn>
                              </p:par>
                              <p:par>
                                <p:cTn id="71" presetID="32" presetClass="emph" presetSubtype="0" repeatCount="indefinite" fill="hold" grpId="1" nodeType="withEffect">
                                  <p:stCondLst>
                                    <p:cond delay="500"/>
                                  </p:stCondLst>
                                  <p:childTnLst>
                                    <p:animRot by="120000">
                                      <p:cBhvr>
                                        <p:cTn id="72" dur="100" fill="hold">
                                          <p:stCondLst>
                                            <p:cond delay="0"/>
                                          </p:stCondLst>
                                        </p:cTn>
                                        <p:tgtEl>
                                          <p:spTgt spid="35"/>
                                        </p:tgtEl>
                                        <p:attrNameLst>
                                          <p:attrName>r</p:attrName>
                                        </p:attrNameLst>
                                      </p:cBhvr>
                                    </p:animRot>
                                    <p:animRot by="-240000">
                                      <p:cBhvr>
                                        <p:cTn id="73" dur="200" fill="hold">
                                          <p:stCondLst>
                                            <p:cond delay="200"/>
                                          </p:stCondLst>
                                        </p:cTn>
                                        <p:tgtEl>
                                          <p:spTgt spid="35"/>
                                        </p:tgtEl>
                                        <p:attrNameLst>
                                          <p:attrName>r</p:attrName>
                                        </p:attrNameLst>
                                      </p:cBhvr>
                                    </p:animRot>
                                    <p:animRot by="240000">
                                      <p:cBhvr>
                                        <p:cTn id="74" dur="200" fill="hold">
                                          <p:stCondLst>
                                            <p:cond delay="400"/>
                                          </p:stCondLst>
                                        </p:cTn>
                                        <p:tgtEl>
                                          <p:spTgt spid="35"/>
                                        </p:tgtEl>
                                        <p:attrNameLst>
                                          <p:attrName>r</p:attrName>
                                        </p:attrNameLst>
                                      </p:cBhvr>
                                    </p:animRot>
                                    <p:animRot by="-240000">
                                      <p:cBhvr>
                                        <p:cTn id="75" dur="200" fill="hold">
                                          <p:stCondLst>
                                            <p:cond delay="600"/>
                                          </p:stCondLst>
                                        </p:cTn>
                                        <p:tgtEl>
                                          <p:spTgt spid="35"/>
                                        </p:tgtEl>
                                        <p:attrNameLst>
                                          <p:attrName>r</p:attrName>
                                        </p:attrNameLst>
                                      </p:cBhvr>
                                    </p:animRot>
                                    <p:animRot by="120000">
                                      <p:cBhvr>
                                        <p:cTn id="76" dur="200" fill="hold">
                                          <p:stCondLst>
                                            <p:cond delay="800"/>
                                          </p:stCondLst>
                                        </p:cTn>
                                        <p:tgtEl>
                                          <p:spTgt spid="35"/>
                                        </p:tgtEl>
                                        <p:attrNameLst>
                                          <p:attrName>r</p:attrName>
                                        </p:attrNameLst>
                                      </p:cBhvr>
                                    </p:animRot>
                                  </p:childTnLst>
                                </p:cTn>
                              </p:par>
                              <p:par>
                                <p:cTn id="77" presetID="32" presetClass="emph" presetSubtype="0" repeatCount="indefinite" fill="hold" grpId="1" nodeType="withEffect">
                                  <p:stCondLst>
                                    <p:cond delay="0"/>
                                  </p:stCondLst>
                                  <p:childTnLst>
                                    <p:animRot by="120000">
                                      <p:cBhvr>
                                        <p:cTn id="78" dur="100" fill="hold">
                                          <p:stCondLst>
                                            <p:cond delay="0"/>
                                          </p:stCondLst>
                                        </p:cTn>
                                        <p:tgtEl>
                                          <p:spTgt spid="39"/>
                                        </p:tgtEl>
                                        <p:attrNameLst>
                                          <p:attrName>r</p:attrName>
                                        </p:attrNameLst>
                                      </p:cBhvr>
                                    </p:animRot>
                                    <p:animRot by="-240000">
                                      <p:cBhvr>
                                        <p:cTn id="79" dur="200" fill="hold">
                                          <p:stCondLst>
                                            <p:cond delay="200"/>
                                          </p:stCondLst>
                                        </p:cTn>
                                        <p:tgtEl>
                                          <p:spTgt spid="39"/>
                                        </p:tgtEl>
                                        <p:attrNameLst>
                                          <p:attrName>r</p:attrName>
                                        </p:attrNameLst>
                                      </p:cBhvr>
                                    </p:animRot>
                                    <p:animRot by="240000">
                                      <p:cBhvr>
                                        <p:cTn id="80" dur="200" fill="hold">
                                          <p:stCondLst>
                                            <p:cond delay="400"/>
                                          </p:stCondLst>
                                        </p:cTn>
                                        <p:tgtEl>
                                          <p:spTgt spid="39"/>
                                        </p:tgtEl>
                                        <p:attrNameLst>
                                          <p:attrName>r</p:attrName>
                                        </p:attrNameLst>
                                      </p:cBhvr>
                                    </p:animRot>
                                    <p:animRot by="-240000">
                                      <p:cBhvr>
                                        <p:cTn id="81" dur="200" fill="hold">
                                          <p:stCondLst>
                                            <p:cond delay="600"/>
                                          </p:stCondLst>
                                        </p:cTn>
                                        <p:tgtEl>
                                          <p:spTgt spid="39"/>
                                        </p:tgtEl>
                                        <p:attrNameLst>
                                          <p:attrName>r</p:attrName>
                                        </p:attrNameLst>
                                      </p:cBhvr>
                                    </p:animRot>
                                    <p:animRot by="120000">
                                      <p:cBhvr>
                                        <p:cTn id="82" dur="200" fill="hold">
                                          <p:stCondLst>
                                            <p:cond delay="800"/>
                                          </p:stCondLst>
                                        </p:cTn>
                                        <p:tgtEl>
                                          <p:spTgt spid="39"/>
                                        </p:tgtEl>
                                        <p:attrNameLst>
                                          <p:attrName>r</p:attrName>
                                        </p:attrNameLst>
                                      </p:cBhvr>
                                    </p:animRot>
                                  </p:childTnLst>
                                </p:cTn>
                              </p:par>
                              <p:par>
                                <p:cTn id="83" presetID="32" presetClass="emph" presetSubtype="0" repeatCount="indefinite" fill="hold" grpId="1" nodeType="withEffect">
                                  <p:stCondLst>
                                    <p:cond delay="250"/>
                                  </p:stCondLst>
                                  <p:childTnLst>
                                    <p:animRot by="120000">
                                      <p:cBhvr>
                                        <p:cTn id="84" dur="100" fill="hold">
                                          <p:stCondLst>
                                            <p:cond delay="0"/>
                                          </p:stCondLst>
                                        </p:cTn>
                                        <p:tgtEl>
                                          <p:spTgt spid="40"/>
                                        </p:tgtEl>
                                        <p:attrNameLst>
                                          <p:attrName>r</p:attrName>
                                        </p:attrNameLst>
                                      </p:cBhvr>
                                    </p:animRot>
                                    <p:animRot by="-240000">
                                      <p:cBhvr>
                                        <p:cTn id="85" dur="200" fill="hold">
                                          <p:stCondLst>
                                            <p:cond delay="200"/>
                                          </p:stCondLst>
                                        </p:cTn>
                                        <p:tgtEl>
                                          <p:spTgt spid="40"/>
                                        </p:tgtEl>
                                        <p:attrNameLst>
                                          <p:attrName>r</p:attrName>
                                        </p:attrNameLst>
                                      </p:cBhvr>
                                    </p:animRot>
                                    <p:animRot by="240000">
                                      <p:cBhvr>
                                        <p:cTn id="86" dur="200" fill="hold">
                                          <p:stCondLst>
                                            <p:cond delay="400"/>
                                          </p:stCondLst>
                                        </p:cTn>
                                        <p:tgtEl>
                                          <p:spTgt spid="40"/>
                                        </p:tgtEl>
                                        <p:attrNameLst>
                                          <p:attrName>r</p:attrName>
                                        </p:attrNameLst>
                                      </p:cBhvr>
                                    </p:animRot>
                                    <p:animRot by="-240000">
                                      <p:cBhvr>
                                        <p:cTn id="87" dur="200" fill="hold">
                                          <p:stCondLst>
                                            <p:cond delay="600"/>
                                          </p:stCondLst>
                                        </p:cTn>
                                        <p:tgtEl>
                                          <p:spTgt spid="40"/>
                                        </p:tgtEl>
                                        <p:attrNameLst>
                                          <p:attrName>r</p:attrName>
                                        </p:attrNameLst>
                                      </p:cBhvr>
                                    </p:animRot>
                                    <p:animRot by="120000">
                                      <p:cBhvr>
                                        <p:cTn id="88" dur="200" fill="hold">
                                          <p:stCondLst>
                                            <p:cond delay="800"/>
                                          </p:stCondLst>
                                        </p:cTn>
                                        <p:tgtEl>
                                          <p:spTgt spid="40"/>
                                        </p:tgtEl>
                                        <p:attrNameLst>
                                          <p:attrName>r</p:attrName>
                                        </p:attrNameLst>
                                      </p:cBhvr>
                                    </p:animRot>
                                  </p:childTnLst>
                                </p:cTn>
                              </p:par>
                              <p:par>
                                <p:cTn id="89" presetID="32" presetClass="emph" presetSubtype="0" repeatCount="indefinite" fill="hold" grpId="1" nodeType="withEffect">
                                  <p:stCondLst>
                                    <p:cond delay="500"/>
                                  </p:stCondLst>
                                  <p:childTnLst>
                                    <p:animRot by="120000">
                                      <p:cBhvr>
                                        <p:cTn id="90" dur="100" fill="hold">
                                          <p:stCondLst>
                                            <p:cond delay="0"/>
                                          </p:stCondLst>
                                        </p:cTn>
                                        <p:tgtEl>
                                          <p:spTgt spid="44"/>
                                        </p:tgtEl>
                                        <p:attrNameLst>
                                          <p:attrName>r</p:attrName>
                                        </p:attrNameLst>
                                      </p:cBhvr>
                                    </p:animRot>
                                    <p:animRot by="-240000">
                                      <p:cBhvr>
                                        <p:cTn id="91" dur="200" fill="hold">
                                          <p:stCondLst>
                                            <p:cond delay="200"/>
                                          </p:stCondLst>
                                        </p:cTn>
                                        <p:tgtEl>
                                          <p:spTgt spid="44"/>
                                        </p:tgtEl>
                                        <p:attrNameLst>
                                          <p:attrName>r</p:attrName>
                                        </p:attrNameLst>
                                      </p:cBhvr>
                                    </p:animRot>
                                    <p:animRot by="240000">
                                      <p:cBhvr>
                                        <p:cTn id="92" dur="200" fill="hold">
                                          <p:stCondLst>
                                            <p:cond delay="400"/>
                                          </p:stCondLst>
                                        </p:cTn>
                                        <p:tgtEl>
                                          <p:spTgt spid="44"/>
                                        </p:tgtEl>
                                        <p:attrNameLst>
                                          <p:attrName>r</p:attrName>
                                        </p:attrNameLst>
                                      </p:cBhvr>
                                    </p:animRot>
                                    <p:animRot by="-240000">
                                      <p:cBhvr>
                                        <p:cTn id="93" dur="200" fill="hold">
                                          <p:stCondLst>
                                            <p:cond delay="600"/>
                                          </p:stCondLst>
                                        </p:cTn>
                                        <p:tgtEl>
                                          <p:spTgt spid="44"/>
                                        </p:tgtEl>
                                        <p:attrNameLst>
                                          <p:attrName>r</p:attrName>
                                        </p:attrNameLst>
                                      </p:cBhvr>
                                    </p:animRot>
                                    <p:animRot by="120000">
                                      <p:cBhvr>
                                        <p:cTn id="94" dur="200" fill="hold">
                                          <p:stCondLst>
                                            <p:cond delay="800"/>
                                          </p:stCondLst>
                                        </p:cTn>
                                        <p:tgtEl>
                                          <p:spTgt spid="44"/>
                                        </p:tgtEl>
                                        <p:attrNameLst>
                                          <p:attrName>r</p:attrName>
                                        </p:attrNameLst>
                                      </p:cBhvr>
                                    </p:animRot>
                                  </p:childTnLst>
                                </p:cTn>
                              </p:par>
                              <p:par>
                                <p:cTn id="95" presetID="32" presetClass="emph" presetSubtype="0" repeatCount="indefinite" fill="hold" grpId="1" nodeType="withEffect">
                                  <p:stCondLst>
                                    <p:cond delay="750"/>
                                  </p:stCondLst>
                                  <p:childTnLst>
                                    <p:animRot by="120000">
                                      <p:cBhvr>
                                        <p:cTn id="96" dur="100" fill="hold">
                                          <p:stCondLst>
                                            <p:cond delay="0"/>
                                          </p:stCondLst>
                                        </p:cTn>
                                        <p:tgtEl>
                                          <p:spTgt spid="45"/>
                                        </p:tgtEl>
                                        <p:attrNameLst>
                                          <p:attrName>r</p:attrName>
                                        </p:attrNameLst>
                                      </p:cBhvr>
                                    </p:animRot>
                                    <p:animRot by="-240000">
                                      <p:cBhvr>
                                        <p:cTn id="97" dur="200" fill="hold">
                                          <p:stCondLst>
                                            <p:cond delay="200"/>
                                          </p:stCondLst>
                                        </p:cTn>
                                        <p:tgtEl>
                                          <p:spTgt spid="45"/>
                                        </p:tgtEl>
                                        <p:attrNameLst>
                                          <p:attrName>r</p:attrName>
                                        </p:attrNameLst>
                                      </p:cBhvr>
                                    </p:animRot>
                                    <p:animRot by="240000">
                                      <p:cBhvr>
                                        <p:cTn id="98" dur="200" fill="hold">
                                          <p:stCondLst>
                                            <p:cond delay="400"/>
                                          </p:stCondLst>
                                        </p:cTn>
                                        <p:tgtEl>
                                          <p:spTgt spid="45"/>
                                        </p:tgtEl>
                                        <p:attrNameLst>
                                          <p:attrName>r</p:attrName>
                                        </p:attrNameLst>
                                      </p:cBhvr>
                                    </p:animRot>
                                    <p:animRot by="-240000">
                                      <p:cBhvr>
                                        <p:cTn id="99" dur="200" fill="hold">
                                          <p:stCondLst>
                                            <p:cond delay="600"/>
                                          </p:stCondLst>
                                        </p:cTn>
                                        <p:tgtEl>
                                          <p:spTgt spid="45"/>
                                        </p:tgtEl>
                                        <p:attrNameLst>
                                          <p:attrName>r</p:attrName>
                                        </p:attrNameLst>
                                      </p:cBhvr>
                                    </p:animRot>
                                    <p:animRot by="120000">
                                      <p:cBhvr>
                                        <p:cTn id="100" dur="200" fill="hold">
                                          <p:stCondLst>
                                            <p:cond delay="800"/>
                                          </p:stCondLst>
                                        </p:cTn>
                                        <p:tgtEl>
                                          <p:spTgt spid="45"/>
                                        </p:tgtEl>
                                        <p:attrNameLst>
                                          <p:attrName>r</p:attrName>
                                        </p:attrNameLst>
                                      </p:cBhvr>
                                    </p:animRot>
                                  </p:childTnLst>
                                </p:cTn>
                              </p:par>
                              <p:par>
                                <p:cTn id="101" presetID="32" presetClass="emph" presetSubtype="0" repeatCount="indefinite" fill="hold" grpId="1" nodeType="withEffect">
                                  <p:stCondLst>
                                    <p:cond delay="0"/>
                                  </p:stCondLst>
                                  <p:childTnLst>
                                    <p:animRot by="120000">
                                      <p:cBhvr>
                                        <p:cTn id="102" dur="100" fill="hold">
                                          <p:stCondLst>
                                            <p:cond delay="0"/>
                                          </p:stCondLst>
                                        </p:cTn>
                                        <p:tgtEl>
                                          <p:spTgt spid="46"/>
                                        </p:tgtEl>
                                        <p:attrNameLst>
                                          <p:attrName>r</p:attrName>
                                        </p:attrNameLst>
                                      </p:cBhvr>
                                    </p:animRot>
                                    <p:animRot by="-240000">
                                      <p:cBhvr>
                                        <p:cTn id="103" dur="200" fill="hold">
                                          <p:stCondLst>
                                            <p:cond delay="200"/>
                                          </p:stCondLst>
                                        </p:cTn>
                                        <p:tgtEl>
                                          <p:spTgt spid="46"/>
                                        </p:tgtEl>
                                        <p:attrNameLst>
                                          <p:attrName>r</p:attrName>
                                        </p:attrNameLst>
                                      </p:cBhvr>
                                    </p:animRot>
                                    <p:animRot by="240000">
                                      <p:cBhvr>
                                        <p:cTn id="104" dur="200" fill="hold">
                                          <p:stCondLst>
                                            <p:cond delay="400"/>
                                          </p:stCondLst>
                                        </p:cTn>
                                        <p:tgtEl>
                                          <p:spTgt spid="46"/>
                                        </p:tgtEl>
                                        <p:attrNameLst>
                                          <p:attrName>r</p:attrName>
                                        </p:attrNameLst>
                                      </p:cBhvr>
                                    </p:animRot>
                                    <p:animRot by="-240000">
                                      <p:cBhvr>
                                        <p:cTn id="105" dur="200" fill="hold">
                                          <p:stCondLst>
                                            <p:cond delay="600"/>
                                          </p:stCondLst>
                                        </p:cTn>
                                        <p:tgtEl>
                                          <p:spTgt spid="46"/>
                                        </p:tgtEl>
                                        <p:attrNameLst>
                                          <p:attrName>r</p:attrName>
                                        </p:attrNameLst>
                                      </p:cBhvr>
                                    </p:animRot>
                                    <p:animRot by="120000">
                                      <p:cBhvr>
                                        <p:cTn id="106" dur="200" fill="hold">
                                          <p:stCondLst>
                                            <p:cond delay="800"/>
                                          </p:stCondLst>
                                        </p:cTn>
                                        <p:tgtEl>
                                          <p:spTgt spid="46"/>
                                        </p:tgtEl>
                                        <p:attrNameLst>
                                          <p:attrName>r</p:attrName>
                                        </p:attrNameLst>
                                      </p:cBhvr>
                                    </p:animRot>
                                  </p:childTnLst>
                                </p:cTn>
                              </p:par>
                              <p:par>
                                <p:cTn id="107" presetID="32" presetClass="emph" presetSubtype="0" repeatCount="indefinite" fill="hold" grpId="1" nodeType="withEffect">
                                  <p:stCondLst>
                                    <p:cond delay="250"/>
                                  </p:stCondLst>
                                  <p:childTnLst>
                                    <p:animRot by="120000">
                                      <p:cBhvr>
                                        <p:cTn id="108" dur="100" fill="hold">
                                          <p:stCondLst>
                                            <p:cond delay="0"/>
                                          </p:stCondLst>
                                        </p:cTn>
                                        <p:tgtEl>
                                          <p:spTgt spid="47"/>
                                        </p:tgtEl>
                                        <p:attrNameLst>
                                          <p:attrName>r</p:attrName>
                                        </p:attrNameLst>
                                      </p:cBhvr>
                                    </p:animRot>
                                    <p:animRot by="-240000">
                                      <p:cBhvr>
                                        <p:cTn id="109" dur="200" fill="hold">
                                          <p:stCondLst>
                                            <p:cond delay="200"/>
                                          </p:stCondLst>
                                        </p:cTn>
                                        <p:tgtEl>
                                          <p:spTgt spid="47"/>
                                        </p:tgtEl>
                                        <p:attrNameLst>
                                          <p:attrName>r</p:attrName>
                                        </p:attrNameLst>
                                      </p:cBhvr>
                                    </p:animRot>
                                    <p:animRot by="240000">
                                      <p:cBhvr>
                                        <p:cTn id="110" dur="200" fill="hold">
                                          <p:stCondLst>
                                            <p:cond delay="400"/>
                                          </p:stCondLst>
                                        </p:cTn>
                                        <p:tgtEl>
                                          <p:spTgt spid="47"/>
                                        </p:tgtEl>
                                        <p:attrNameLst>
                                          <p:attrName>r</p:attrName>
                                        </p:attrNameLst>
                                      </p:cBhvr>
                                    </p:animRot>
                                    <p:animRot by="-240000">
                                      <p:cBhvr>
                                        <p:cTn id="111" dur="200" fill="hold">
                                          <p:stCondLst>
                                            <p:cond delay="600"/>
                                          </p:stCondLst>
                                        </p:cTn>
                                        <p:tgtEl>
                                          <p:spTgt spid="47"/>
                                        </p:tgtEl>
                                        <p:attrNameLst>
                                          <p:attrName>r</p:attrName>
                                        </p:attrNameLst>
                                      </p:cBhvr>
                                    </p:animRot>
                                    <p:animRot by="120000">
                                      <p:cBhvr>
                                        <p:cTn id="112" dur="200" fill="hold">
                                          <p:stCondLst>
                                            <p:cond delay="800"/>
                                          </p:stCondLst>
                                        </p:cTn>
                                        <p:tgtEl>
                                          <p:spTgt spid="47"/>
                                        </p:tgtEl>
                                        <p:attrNameLst>
                                          <p:attrName>r</p:attrName>
                                        </p:attrNameLst>
                                      </p:cBhvr>
                                    </p:animRot>
                                  </p:childTnLst>
                                </p:cTn>
                              </p:par>
                              <p:par>
                                <p:cTn id="113" presetID="32" presetClass="emph" presetSubtype="0" repeatCount="indefinite" fill="hold" grpId="1" nodeType="withEffect">
                                  <p:stCondLst>
                                    <p:cond delay="500"/>
                                  </p:stCondLst>
                                  <p:childTnLst>
                                    <p:animRot by="120000">
                                      <p:cBhvr>
                                        <p:cTn id="114" dur="100" fill="hold">
                                          <p:stCondLst>
                                            <p:cond delay="0"/>
                                          </p:stCondLst>
                                        </p:cTn>
                                        <p:tgtEl>
                                          <p:spTgt spid="48"/>
                                        </p:tgtEl>
                                        <p:attrNameLst>
                                          <p:attrName>r</p:attrName>
                                        </p:attrNameLst>
                                      </p:cBhvr>
                                    </p:animRot>
                                    <p:animRot by="-240000">
                                      <p:cBhvr>
                                        <p:cTn id="115" dur="200" fill="hold">
                                          <p:stCondLst>
                                            <p:cond delay="200"/>
                                          </p:stCondLst>
                                        </p:cTn>
                                        <p:tgtEl>
                                          <p:spTgt spid="48"/>
                                        </p:tgtEl>
                                        <p:attrNameLst>
                                          <p:attrName>r</p:attrName>
                                        </p:attrNameLst>
                                      </p:cBhvr>
                                    </p:animRot>
                                    <p:animRot by="240000">
                                      <p:cBhvr>
                                        <p:cTn id="116" dur="200" fill="hold">
                                          <p:stCondLst>
                                            <p:cond delay="400"/>
                                          </p:stCondLst>
                                        </p:cTn>
                                        <p:tgtEl>
                                          <p:spTgt spid="48"/>
                                        </p:tgtEl>
                                        <p:attrNameLst>
                                          <p:attrName>r</p:attrName>
                                        </p:attrNameLst>
                                      </p:cBhvr>
                                    </p:animRot>
                                    <p:animRot by="-240000">
                                      <p:cBhvr>
                                        <p:cTn id="117" dur="200" fill="hold">
                                          <p:stCondLst>
                                            <p:cond delay="600"/>
                                          </p:stCondLst>
                                        </p:cTn>
                                        <p:tgtEl>
                                          <p:spTgt spid="48"/>
                                        </p:tgtEl>
                                        <p:attrNameLst>
                                          <p:attrName>r</p:attrName>
                                        </p:attrNameLst>
                                      </p:cBhvr>
                                    </p:animRot>
                                    <p:animRot by="120000">
                                      <p:cBhvr>
                                        <p:cTn id="118" dur="200" fill="hold">
                                          <p:stCondLst>
                                            <p:cond delay="800"/>
                                          </p:stCondLst>
                                        </p:cTn>
                                        <p:tgtEl>
                                          <p:spTgt spid="48"/>
                                        </p:tgtEl>
                                        <p:attrNameLst>
                                          <p:attrName>r</p:attrName>
                                        </p:attrNameLst>
                                      </p:cBhvr>
                                    </p:animRot>
                                  </p:childTnLst>
                                </p:cTn>
                              </p:par>
                              <p:par>
                                <p:cTn id="119" presetID="32" presetClass="emph" presetSubtype="0" repeatCount="indefinite" fill="hold" grpId="1" nodeType="withEffect">
                                  <p:stCondLst>
                                    <p:cond delay="0"/>
                                  </p:stCondLst>
                                  <p:childTnLst>
                                    <p:animRot by="120000">
                                      <p:cBhvr>
                                        <p:cTn id="120" dur="100" fill="hold">
                                          <p:stCondLst>
                                            <p:cond delay="0"/>
                                          </p:stCondLst>
                                        </p:cTn>
                                        <p:tgtEl>
                                          <p:spTgt spid="49"/>
                                        </p:tgtEl>
                                        <p:attrNameLst>
                                          <p:attrName>r</p:attrName>
                                        </p:attrNameLst>
                                      </p:cBhvr>
                                    </p:animRot>
                                    <p:animRot by="-240000">
                                      <p:cBhvr>
                                        <p:cTn id="121" dur="200" fill="hold">
                                          <p:stCondLst>
                                            <p:cond delay="200"/>
                                          </p:stCondLst>
                                        </p:cTn>
                                        <p:tgtEl>
                                          <p:spTgt spid="49"/>
                                        </p:tgtEl>
                                        <p:attrNameLst>
                                          <p:attrName>r</p:attrName>
                                        </p:attrNameLst>
                                      </p:cBhvr>
                                    </p:animRot>
                                    <p:animRot by="240000">
                                      <p:cBhvr>
                                        <p:cTn id="122" dur="200" fill="hold">
                                          <p:stCondLst>
                                            <p:cond delay="400"/>
                                          </p:stCondLst>
                                        </p:cTn>
                                        <p:tgtEl>
                                          <p:spTgt spid="49"/>
                                        </p:tgtEl>
                                        <p:attrNameLst>
                                          <p:attrName>r</p:attrName>
                                        </p:attrNameLst>
                                      </p:cBhvr>
                                    </p:animRot>
                                    <p:animRot by="-240000">
                                      <p:cBhvr>
                                        <p:cTn id="123" dur="200" fill="hold">
                                          <p:stCondLst>
                                            <p:cond delay="600"/>
                                          </p:stCondLst>
                                        </p:cTn>
                                        <p:tgtEl>
                                          <p:spTgt spid="49"/>
                                        </p:tgtEl>
                                        <p:attrNameLst>
                                          <p:attrName>r</p:attrName>
                                        </p:attrNameLst>
                                      </p:cBhvr>
                                    </p:animRot>
                                    <p:animRot by="120000">
                                      <p:cBhvr>
                                        <p:cTn id="124" dur="200" fill="hold">
                                          <p:stCondLst>
                                            <p:cond delay="800"/>
                                          </p:stCondLst>
                                        </p:cTn>
                                        <p:tgtEl>
                                          <p:spTgt spid="49"/>
                                        </p:tgtEl>
                                        <p:attrNameLst>
                                          <p:attrName>r</p:attrName>
                                        </p:attrNameLst>
                                      </p:cBhvr>
                                    </p:animRot>
                                  </p:childTnLst>
                                </p:cTn>
                              </p:par>
                              <p:par>
                                <p:cTn id="125" presetID="32" presetClass="emph" presetSubtype="0" repeatCount="indefinite" fill="hold" grpId="0" nodeType="withEffect">
                                  <p:stCondLst>
                                    <p:cond delay="250"/>
                                  </p:stCondLst>
                                  <p:childTnLst>
                                    <p:animRot by="120000">
                                      <p:cBhvr>
                                        <p:cTn id="126" dur="100" fill="hold">
                                          <p:stCondLst>
                                            <p:cond delay="0"/>
                                          </p:stCondLst>
                                        </p:cTn>
                                        <p:tgtEl>
                                          <p:spTgt spid="14"/>
                                        </p:tgtEl>
                                        <p:attrNameLst>
                                          <p:attrName>r</p:attrName>
                                        </p:attrNameLst>
                                      </p:cBhvr>
                                    </p:animRot>
                                    <p:animRot by="-240000">
                                      <p:cBhvr>
                                        <p:cTn id="127" dur="200" fill="hold">
                                          <p:stCondLst>
                                            <p:cond delay="200"/>
                                          </p:stCondLst>
                                        </p:cTn>
                                        <p:tgtEl>
                                          <p:spTgt spid="14"/>
                                        </p:tgtEl>
                                        <p:attrNameLst>
                                          <p:attrName>r</p:attrName>
                                        </p:attrNameLst>
                                      </p:cBhvr>
                                    </p:animRot>
                                    <p:animRot by="240000">
                                      <p:cBhvr>
                                        <p:cTn id="128" dur="200" fill="hold">
                                          <p:stCondLst>
                                            <p:cond delay="400"/>
                                          </p:stCondLst>
                                        </p:cTn>
                                        <p:tgtEl>
                                          <p:spTgt spid="14"/>
                                        </p:tgtEl>
                                        <p:attrNameLst>
                                          <p:attrName>r</p:attrName>
                                        </p:attrNameLst>
                                      </p:cBhvr>
                                    </p:animRot>
                                    <p:animRot by="-240000">
                                      <p:cBhvr>
                                        <p:cTn id="129" dur="200" fill="hold">
                                          <p:stCondLst>
                                            <p:cond delay="600"/>
                                          </p:stCondLst>
                                        </p:cTn>
                                        <p:tgtEl>
                                          <p:spTgt spid="14"/>
                                        </p:tgtEl>
                                        <p:attrNameLst>
                                          <p:attrName>r</p:attrName>
                                        </p:attrNameLst>
                                      </p:cBhvr>
                                    </p:animRot>
                                    <p:animRot by="120000">
                                      <p:cBhvr>
                                        <p:cTn id="130" dur="200" fill="hold">
                                          <p:stCondLst>
                                            <p:cond delay="800"/>
                                          </p:stCondLst>
                                        </p:cTn>
                                        <p:tgtEl>
                                          <p:spTgt spid="14"/>
                                        </p:tgtEl>
                                        <p:attrNameLst>
                                          <p:attrName>r</p:attrName>
                                        </p:attrNameLst>
                                      </p:cBhvr>
                                    </p:animRot>
                                  </p:childTnLst>
                                </p:cTn>
                              </p:par>
                              <p:par>
                                <p:cTn id="131" presetID="32" presetClass="emph" presetSubtype="0" repeatCount="indefinite" fill="hold" grpId="0" nodeType="withEffect">
                                  <p:stCondLst>
                                    <p:cond delay="500"/>
                                  </p:stCondLst>
                                  <p:childTnLst>
                                    <p:animRot by="120000">
                                      <p:cBhvr>
                                        <p:cTn id="132" dur="100" fill="hold">
                                          <p:stCondLst>
                                            <p:cond delay="0"/>
                                          </p:stCondLst>
                                        </p:cTn>
                                        <p:tgtEl>
                                          <p:spTgt spid="13"/>
                                        </p:tgtEl>
                                        <p:attrNameLst>
                                          <p:attrName>r</p:attrName>
                                        </p:attrNameLst>
                                      </p:cBhvr>
                                    </p:animRot>
                                    <p:animRot by="-240000">
                                      <p:cBhvr>
                                        <p:cTn id="133" dur="200" fill="hold">
                                          <p:stCondLst>
                                            <p:cond delay="200"/>
                                          </p:stCondLst>
                                        </p:cTn>
                                        <p:tgtEl>
                                          <p:spTgt spid="13"/>
                                        </p:tgtEl>
                                        <p:attrNameLst>
                                          <p:attrName>r</p:attrName>
                                        </p:attrNameLst>
                                      </p:cBhvr>
                                    </p:animRot>
                                    <p:animRot by="240000">
                                      <p:cBhvr>
                                        <p:cTn id="134" dur="200" fill="hold">
                                          <p:stCondLst>
                                            <p:cond delay="400"/>
                                          </p:stCondLst>
                                        </p:cTn>
                                        <p:tgtEl>
                                          <p:spTgt spid="13"/>
                                        </p:tgtEl>
                                        <p:attrNameLst>
                                          <p:attrName>r</p:attrName>
                                        </p:attrNameLst>
                                      </p:cBhvr>
                                    </p:animRot>
                                    <p:animRot by="-240000">
                                      <p:cBhvr>
                                        <p:cTn id="135" dur="200" fill="hold">
                                          <p:stCondLst>
                                            <p:cond delay="600"/>
                                          </p:stCondLst>
                                        </p:cTn>
                                        <p:tgtEl>
                                          <p:spTgt spid="13"/>
                                        </p:tgtEl>
                                        <p:attrNameLst>
                                          <p:attrName>r</p:attrName>
                                        </p:attrNameLst>
                                      </p:cBhvr>
                                    </p:animRot>
                                    <p:animRot by="120000">
                                      <p:cBhvr>
                                        <p:cTn id="136" dur="200" fill="hold">
                                          <p:stCondLst>
                                            <p:cond delay="800"/>
                                          </p:stCondLst>
                                        </p:cTn>
                                        <p:tgtEl>
                                          <p:spTgt spid="13"/>
                                        </p:tgtEl>
                                        <p:attrNameLst>
                                          <p:attrName>r</p:attrName>
                                        </p:attrNameLst>
                                      </p:cBhvr>
                                    </p:animRot>
                                  </p:childTnLst>
                                </p:cTn>
                              </p:par>
                              <p:par>
                                <p:cTn id="137" presetID="32" presetClass="emph" presetSubtype="0" repeatCount="indefinite" fill="hold" grpId="0" nodeType="withEffect">
                                  <p:stCondLst>
                                    <p:cond delay="0"/>
                                  </p:stCondLst>
                                  <p:childTnLst>
                                    <p:animRot by="120000">
                                      <p:cBhvr>
                                        <p:cTn id="138" dur="100" fill="hold">
                                          <p:stCondLst>
                                            <p:cond delay="0"/>
                                          </p:stCondLst>
                                        </p:cTn>
                                        <p:tgtEl>
                                          <p:spTgt spid="12"/>
                                        </p:tgtEl>
                                        <p:attrNameLst>
                                          <p:attrName>r</p:attrName>
                                        </p:attrNameLst>
                                      </p:cBhvr>
                                    </p:animRot>
                                    <p:animRot by="-240000">
                                      <p:cBhvr>
                                        <p:cTn id="139" dur="200" fill="hold">
                                          <p:stCondLst>
                                            <p:cond delay="200"/>
                                          </p:stCondLst>
                                        </p:cTn>
                                        <p:tgtEl>
                                          <p:spTgt spid="12"/>
                                        </p:tgtEl>
                                        <p:attrNameLst>
                                          <p:attrName>r</p:attrName>
                                        </p:attrNameLst>
                                      </p:cBhvr>
                                    </p:animRot>
                                    <p:animRot by="240000">
                                      <p:cBhvr>
                                        <p:cTn id="140" dur="200" fill="hold">
                                          <p:stCondLst>
                                            <p:cond delay="400"/>
                                          </p:stCondLst>
                                        </p:cTn>
                                        <p:tgtEl>
                                          <p:spTgt spid="12"/>
                                        </p:tgtEl>
                                        <p:attrNameLst>
                                          <p:attrName>r</p:attrName>
                                        </p:attrNameLst>
                                      </p:cBhvr>
                                    </p:animRot>
                                    <p:animRot by="-240000">
                                      <p:cBhvr>
                                        <p:cTn id="141" dur="200" fill="hold">
                                          <p:stCondLst>
                                            <p:cond delay="600"/>
                                          </p:stCondLst>
                                        </p:cTn>
                                        <p:tgtEl>
                                          <p:spTgt spid="12"/>
                                        </p:tgtEl>
                                        <p:attrNameLst>
                                          <p:attrName>r</p:attrName>
                                        </p:attrNameLst>
                                      </p:cBhvr>
                                    </p:animRot>
                                    <p:animRot by="120000">
                                      <p:cBhvr>
                                        <p:cTn id="142" dur="200" fill="hold">
                                          <p:stCondLst>
                                            <p:cond delay="800"/>
                                          </p:stCondLst>
                                        </p:cTn>
                                        <p:tgtEl>
                                          <p:spTgt spid="12"/>
                                        </p:tgtEl>
                                        <p:attrNameLst>
                                          <p:attrName>r</p:attrName>
                                        </p:attrNameLst>
                                      </p:cBhvr>
                                    </p:animRot>
                                  </p:childTnLst>
                                </p:cTn>
                              </p:par>
                              <p:par>
                                <p:cTn id="143" presetID="32" presetClass="emph" presetSubtype="0" repeatCount="indefinite" fill="hold" grpId="0" nodeType="withEffect">
                                  <p:stCondLst>
                                    <p:cond delay="250"/>
                                  </p:stCondLst>
                                  <p:childTnLst>
                                    <p:animRot by="120000">
                                      <p:cBhvr>
                                        <p:cTn id="144" dur="100" fill="hold">
                                          <p:stCondLst>
                                            <p:cond delay="0"/>
                                          </p:stCondLst>
                                        </p:cTn>
                                        <p:tgtEl>
                                          <p:spTgt spid="11"/>
                                        </p:tgtEl>
                                        <p:attrNameLst>
                                          <p:attrName>r</p:attrName>
                                        </p:attrNameLst>
                                      </p:cBhvr>
                                    </p:animRot>
                                    <p:animRot by="-240000">
                                      <p:cBhvr>
                                        <p:cTn id="145" dur="200" fill="hold">
                                          <p:stCondLst>
                                            <p:cond delay="200"/>
                                          </p:stCondLst>
                                        </p:cTn>
                                        <p:tgtEl>
                                          <p:spTgt spid="11"/>
                                        </p:tgtEl>
                                        <p:attrNameLst>
                                          <p:attrName>r</p:attrName>
                                        </p:attrNameLst>
                                      </p:cBhvr>
                                    </p:animRot>
                                    <p:animRot by="240000">
                                      <p:cBhvr>
                                        <p:cTn id="146" dur="200" fill="hold">
                                          <p:stCondLst>
                                            <p:cond delay="400"/>
                                          </p:stCondLst>
                                        </p:cTn>
                                        <p:tgtEl>
                                          <p:spTgt spid="11"/>
                                        </p:tgtEl>
                                        <p:attrNameLst>
                                          <p:attrName>r</p:attrName>
                                        </p:attrNameLst>
                                      </p:cBhvr>
                                    </p:animRot>
                                    <p:animRot by="-240000">
                                      <p:cBhvr>
                                        <p:cTn id="147" dur="200" fill="hold">
                                          <p:stCondLst>
                                            <p:cond delay="600"/>
                                          </p:stCondLst>
                                        </p:cTn>
                                        <p:tgtEl>
                                          <p:spTgt spid="11"/>
                                        </p:tgtEl>
                                        <p:attrNameLst>
                                          <p:attrName>r</p:attrName>
                                        </p:attrNameLst>
                                      </p:cBhvr>
                                    </p:animRot>
                                    <p:animRot by="120000">
                                      <p:cBhvr>
                                        <p:cTn id="148" dur="200" fill="hold">
                                          <p:stCondLst>
                                            <p:cond delay="800"/>
                                          </p:stCondLst>
                                        </p:cTn>
                                        <p:tgtEl>
                                          <p:spTgt spid="11"/>
                                        </p:tgtEl>
                                        <p:attrNameLst>
                                          <p:attrName>r</p:attrName>
                                        </p:attrNameLst>
                                      </p:cBhvr>
                                    </p:animRot>
                                  </p:childTnLst>
                                </p:cTn>
                              </p:par>
                              <p:par>
                                <p:cTn id="149" presetID="32" presetClass="emph" presetSubtype="0" repeatCount="indefinite" fill="hold" grpId="0" nodeType="withEffect">
                                  <p:stCondLst>
                                    <p:cond delay="500"/>
                                  </p:stCondLst>
                                  <p:childTnLst>
                                    <p:animRot by="120000">
                                      <p:cBhvr>
                                        <p:cTn id="150" dur="100" fill="hold">
                                          <p:stCondLst>
                                            <p:cond delay="0"/>
                                          </p:stCondLst>
                                        </p:cTn>
                                        <p:tgtEl>
                                          <p:spTgt spid="10"/>
                                        </p:tgtEl>
                                        <p:attrNameLst>
                                          <p:attrName>r</p:attrName>
                                        </p:attrNameLst>
                                      </p:cBhvr>
                                    </p:animRot>
                                    <p:animRot by="-240000">
                                      <p:cBhvr>
                                        <p:cTn id="151" dur="200" fill="hold">
                                          <p:stCondLst>
                                            <p:cond delay="200"/>
                                          </p:stCondLst>
                                        </p:cTn>
                                        <p:tgtEl>
                                          <p:spTgt spid="10"/>
                                        </p:tgtEl>
                                        <p:attrNameLst>
                                          <p:attrName>r</p:attrName>
                                        </p:attrNameLst>
                                      </p:cBhvr>
                                    </p:animRot>
                                    <p:animRot by="240000">
                                      <p:cBhvr>
                                        <p:cTn id="152" dur="200" fill="hold">
                                          <p:stCondLst>
                                            <p:cond delay="400"/>
                                          </p:stCondLst>
                                        </p:cTn>
                                        <p:tgtEl>
                                          <p:spTgt spid="10"/>
                                        </p:tgtEl>
                                        <p:attrNameLst>
                                          <p:attrName>r</p:attrName>
                                        </p:attrNameLst>
                                      </p:cBhvr>
                                    </p:animRot>
                                    <p:animRot by="-240000">
                                      <p:cBhvr>
                                        <p:cTn id="153" dur="200" fill="hold">
                                          <p:stCondLst>
                                            <p:cond delay="600"/>
                                          </p:stCondLst>
                                        </p:cTn>
                                        <p:tgtEl>
                                          <p:spTgt spid="10"/>
                                        </p:tgtEl>
                                        <p:attrNameLst>
                                          <p:attrName>r</p:attrName>
                                        </p:attrNameLst>
                                      </p:cBhvr>
                                    </p:animRot>
                                    <p:animRot by="120000">
                                      <p:cBhvr>
                                        <p:cTn id="154" dur="200" fill="hold">
                                          <p:stCondLst>
                                            <p:cond delay="800"/>
                                          </p:stCondLst>
                                        </p:cTn>
                                        <p:tgtEl>
                                          <p:spTgt spid="10"/>
                                        </p:tgtEl>
                                        <p:attrNameLst>
                                          <p:attrName>r</p:attrName>
                                        </p:attrNameLst>
                                      </p:cBhvr>
                                    </p:animRot>
                                  </p:childTnLst>
                                </p:cTn>
                              </p:par>
                              <p:par>
                                <p:cTn id="155" presetID="32" presetClass="emph" presetSubtype="0" repeatCount="indefinite" fill="hold" grpId="0" nodeType="withEffect">
                                  <p:stCondLst>
                                    <p:cond delay="250"/>
                                  </p:stCondLst>
                                  <p:childTnLst>
                                    <p:animRot by="120000">
                                      <p:cBhvr>
                                        <p:cTn id="156" dur="100" fill="hold">
                                          <p:stCondLst>
                                            <p:cond delay="0"/>
                                          </p:stCondLst>
                                        </p:cTn>
                                        <p:tgtEl>
                                          <p:spTgt spid="6"/>
                                        </p:tgtEl>
                                        <p:attrNameLst>
                                          <p:attrName>r</p:attrName>
                                        </p:attrNameLst>
                                      </p:cBhvr>
                                    </p:animRot>
                                    <p:animRot by="-240000">
                                      <p:cBhvr>
                                        <p:cTn id="157" dur="200" fill="hold">
                                          <p:stCondLst>
                                            <p:cond delay="200"/>
                                          </p:stCondLst>
                                        </p:cTn>
                                        <p:tgtEl>
                                          <p:spTgt spid="6"/>
                                        </p:tgtEl>
                                        <p:attrNameLst>
                                          <p:attrName>r</p:attrName>
                                        </p:attrNameLst>
                                      </p:cBhvr>
                                    </p:animRot>
                                    <p:animRot by="240000">
                                      <p:cBhvr>
                                        <p:cTn id="158" dur="200" fill="hold">
                                          <p:stCondLst>
                                            <p:cond delay="400"/>
                                          </p:stCondLst>
                                        </p:cTn>
                                        <p:tgtEl>
                                          <p:spTgt spid="6"/>
                                        </p:tgtEl>
                                        <p:attrNameLst>
                                          <p:attrName>r</p:attrName>
                                        </p:attrNameLst>
                                      </p:cBhvr>
                                    </p:animRot>
                                    <p:animRot by="-240000">
                                      <p:cBhvr>
                                        <p:cTn id="159" dur="200" fill="hold">
                                          <p:stCondLst>
                                            <p:cond delay="600"/>
                                          </p:stCondLst>
                                        </p:cTn>
                                        <p:tgtEl>
                                          <p:spTgt spid="6"/>
                                        </p:tgtEl>
                                        <p:attrNameLst>
                                          <p:attrName>r</p:attrName>
                                        </p:attrNameLst>
                                      </p:cBhvr>
                                    </p:animRot>
                                    <p:animRot by="120000">
                                      <p:cBhvr>
                                        <p:cTn id="160" dur="200" fill="hold">
                                          <p:stCondLst>
                                            <p:cond delay="800"/>
                                          </p:stCondLst>
                                        </p:cTn>
                                        <p:tgtEl>
                                          <p:spTgt spid="6"/>
                                        </p:tgtEl>
                                        <p:attrNameLst>
                                          <p:attrName>r</p:attrName>
                                        </p:attrNameLst>
                                      </p:cBhvr>
                                    </p:animRot>
                                  </p:childTnLst>
                                </p:cTn>
                              </p:par>
                              <p:par>
                                <p:cTn id="161" presetID="32" presetClass="emph" presetSubtype="0" repeatCount="indefinite" fill="hold" grpId="0" nodeType="withEffect">
                                  <p:stCondLst>
                                    <p:cond delay="0"/>
                                  </p:stCondLst>
                                  <p:childTnLst>
                                    <p:animRot by="120000">
                                      <p:cBhvr>
                                        <p:cTn id="162" dur="100" fill="hold">
                                          <p:stCondLst>
                                            <p:cond delay="0"/>
                                          </p:stCondLst>
                                        </p:cTn>
                                        <p:tgtEl>
                                          <p:spTgt spid="7"/>
                                        </p:tgtEl>
                                        <p:attrNameLst>
                                          <p:attrName>r</p:attrName>
                                        </p:attrNameLst>
                                      </p:cBhvr>
                                    </p:animRot>
                                    <p:animRot by="-240000">
                                      <p:cBhvr>
                                        <p:cTn id="163" dur="200" fill="hold">
                                          <p:stCondLst>
                                            <p:cond delay="200"/>
                                          </p:stCondLst>
                                        </p:cTn>
                                        <p:tgtEl>
                                          <p:spTgt spid="7"/>
                                        </p:tgtEl>
                                        <p:attrNameLst>
                                          <p:attrName>r</p:attrName>
                                        </p:attrNameLst>
                                      </p:cBhvr>
                                    </p:animRot>
                                    <p:animRot by="240000">
                                      <p:cBhvr>
                                        <p:cTn id="164" dur="200" fill="hold">
                                          <p:stCondLst>
                                            <p:cond delay="400"/>
                                          </p:stCondLst>
                                        </p:cTn>
                                        <p:tgtEl>
                                          <p:spTgt spid="7"/>
                                        </p:tgtEl>
                                        <p:attrNameLst>
                                          <p:attrName>r</p:attrName>
                                        </p:attrNameLst>
                                      </p:cBhvr>
                                    </p:animRot>
                                    <p:animRot by="-240000">
                                      <p:cBhvr>
                                        <p:cTn id="165" dur="200" fill="hold">
                                          <p:stCondLst>
                                            <p:cond delay="600"/>
                                          </p:stCondLst>
                                        </p:cTn>
                                        <p:tgtEl>
                                          <p:spTgt spid="7"/>
                                        </p:tgtEl>
                                        <p:attrNameLst>
                                          <p:attrName>r</p:attrName>
                                        </p:attrNameLst>
                                      </p:cBhvr>
                                    </p:animRot>
                                    <p:animRot by="120000">
                                      <p:cBhvr>
                                        <p:cTn id="166" dur="200" fill="hold">
                                          <p:stCondLst>
                                            <p:cond delay="800"/>
                                          </p:stCondLst>
                                        </p:cTn>
                                        <p:tgtEl>
                                          <p:spTgt spid="7"/>
                                        </p:tgtEl>
                                        <p:attrNameLst>
                                          <p:attrName>r</p:attrName>
                                        </p:attrNameLst>
                                      </p:cBhvr>
                                    </p:animRot>
                                  </p:childTnLst>
                                </p:cTn>
                              </p:par>
                              <p:par>
                                <p:cTn id="167" presetID="32" presetClass="emph" presetSubtype="0" repeatCount="indefinite" fill="hold" grpId="0" nodeType="withEffect">
                                  <p:stCondLst>
                                    <p:cond delay="250"/>
                                  </p:stCondLst>
                                  <p:childTnLst>
                                    <p:animRot by="120000">
                                      <p:cBhvr>
                                        <p:cTn id="168" dur="100" fill="hold">
                                          <p:stCondLst>
                                            <p:cond delay="0"/>
                                          </p:stCondLst>
                                        </p:cTn>
                                        <p:tgtEl>
                                          <p:spTgt spid="8"/>
                                        </p:tgtEl>
                                        <p:attrNameLst>
                                          <p:attrName>r</p:attrName>
                                        </p:attrNameLst>
                                      </p:cBhvr>
                                    </p:animRot>
                                    <p:animRot by="-240000">
                                      <p:cBhvr>
                                        <p:cTn id="169" dur="200" fill="hold">
                                          <p:stCondLst>
                                            <p:cond delay="200"/>
                                          </p:stCondLst>
                                        </p:cTn>
                                        <p:tgtEl>
                                          <p:spTgt spid="8"/>
                                        </p:tgtEl>
                                        <p:attrNameLst>
                                          <p:attrName>r</p:attrName>
                                        </p:attrNameLst>
                                      </p:cBhvr>
                                    </p:animRot>
                                    <p:animRot by="240000">
                                      <p:cBhvr>
                                        <p:cTn id="170" dur="200" fill="hold">
                                          <p:stCondLst>
                                            <p:cond delay="400"/>
                                          </p:stCondLst>
                                        </p:cTn>
                                        <p:tgtEl>
                                          <p:spTgt spid="8"/>
                                        </p:tgtEl>
                                        <p:attrNameLst>
                                          <p:attrName>r</p:attrName>
                                        </p:attrNameLst>
                                      </p:cBhvr>
                                    </p:animRot>
                                    <p:animRot by="-240000">
                                      <p:cBhvr>
                                        <p:cTn id="171" dur="200" fill="hold">
                                          <p:stCondLst>
                                            <p:cond delay="600"/>
                                          </p:stCondLst>
                                        </p:cTn>
                                        <p:tgtEl>
                                          <p:spTgt spid="8"/>
                                        </p:tgtEl>
                                        <p:attrNameLst>
                                          <p:attrName>r</p:attrName>
                                        </p:attrNameLst>
                                      </p:cBhvr>
                                    </p:animRot>
                                    <p:animRot by="120000">
                                      <p:cBhvr>
                                        <p:cTn id="172" dur="200" fill="hold">
                                          <p:stCondLst>
                                            <p:cond delay="800"/>
                                          </p:stCondLst>
                                        </p:cTn>
                                        <p:tgtEl>
                                          <p:spTgt spid="8"/>
                                        </p:tgtEl>
                                        <p:attrNameLst>
                                          <p:attrName>r</p:attrName>
                                        </p:attrNameLst>
                                      </p:cBhvr>
                                    </p:animRot>
                                  </p:childTnLst>
                                </p:cTn>
                              </p:par>
                              <p:par>
                                <p:cTn id="173" presetID="32" presetClass="emph" presetSubtype="0" repeatCount="indefinite" fill="hold" grpId="0" nodeType="withEffect">
                                  <p:stCondLst>
                                    <p:cond delay="0"/>
                                  </p:stCondLst>
                                  <p:childTnLst>
                                    <p:animRot by="120000">
                                      <p:cBhvr>
                                        <p:cTn id="174" dur="100" fill="hold">
                                          <p:stCondLst>
                                            <p:cond delay="0"/>
                                          </p:stCondLst>
                                        </p:cTn>
                                        <p:tgtEl>
                                          <p:spTgt spid="9"/>
                                        </p:tgtEl>
                                        <p:attrNameLst>
                                          <p:attrName>r</p:attrName>
                                        </p:attrNameLst>
                                      </p:cBhvr>
                                    </p:animRot>
                                    <p:animRot by="-240000">
                                      <p:cBhvr>
                                        <p:cTn id="175" dur="200" fill="hold">
                                          <p:stCondLst>
                                            <p:cond delay="200"/>
                                          </p:stCondLst>
                                        </p:cTn>
                                        <p:tgtEl>
                                          <p:spTgt spid="9"/>
                                        </p:tgtEl>
                                        <p:attrNameLst>
                                          <p:attrName>r</p:attrName>
                                        </p:attrNameLst>
                                      </p:cBhvr>
                                    </p:animRot>
                                    <p:animRot by="240000">
                                      <p:cBhvr>
                                        <p:cTn id="176" dur="200" fill="hold">
                                          <p:stCondLst>
                                            <p:cond delay="400"/>
                                          </p:stCondLst>
                                        </p:cTn>
                                        <p:tgtEl>
                                          <p:spTgt spid="9"/>
                                        </p:tgtEl>
                                        <p:attrNameLst>
                                          <p:attrName>r</p:attrName>
                                        </p:attrNameLst>
                                      </p:cBhvr>
                                    </p:animRot>
                                    <p:animRot by="-240000">
                                      <p:cBhvr>
                                        <p:cTn id="177" dur="200" fill="hold">
                                          <p:stCondLst>
                                            <p:cond delay="600"/>
                                          </p:stCondLst>
                                        </p:cTn>
                                        <p:tgtEl>
                                          <p:spTgt spid="9"/>
                                        </p:tgtEl>
                                        <p:attrNameLst>
                                          <p:attrName>r</p:attrName>
                                        </p:attrNameLst>
                                      </p:cBhvr>
                                    </p:animRot>
                                    <p:animRot by="120000">
                                      <p:cBhvr>
                                        <p:cTn id="178" dur="200" fill="hold">
                                          <p:stCondLst>
                                            <p:cond delay="800"/>
                                          </p:stCondLst>
                                        </p:cTn>
                                        <p:tgtEl>
                                          <p:spTgt spid="9"/>
                                        </p:tgtEl>
                                        <p:attrNameLst>
                                          <p:attrName>r</p:attrName>
                                        </p:attrNameLst>
                                      </p:cBhvr>
                                    </p:animRot>
                                  </p:childTnLst>
                                </p:cTn>
                              </p:par>
                              <p:par>
                                <p:cTn id="179" presetID="32" presetClass="emph" presetSubtype="0" repeatCount="indefinite" fill="hold" grpId="0" nodeType="withEffect">
                                  <p:stCondLst>
                                    <p:cond delay="500"/>
                                  </p:stCondLst>
                                  <p:childTnLst>
                                    <p:animRot by="120000">
                                      <p:cBhvr>
                                        <p:cTn id="180" dur="100" fill="hold">
                                          <p:stCondLst>
                                            <p:cond delay="0"/>
                                          </p:stCondLst>
                                        </p:cTn>
                                        <p:tgtEl>
                                          <p:spTgt spid="34"/>
                                        </p:tgtEl>
                                        <p:attrNameLst>
                                          <p:attrName>r</p:attrName>
                                        </p:attrNameLst>
                                      </p:cBhvr>
                                    </p:animRot>
                                    <p:animRot by="-240000">
                                      <p:cBhvr>
                                        <p:cTn id="181" dur="200" fill="hold">
                                          <p:stCondLst>
                                            <p:cond delay="200"/>
                                          </p:stCondLst>
                                        </p:cTn>
                                        <p:tgtEl>
                                          <p:spTgt spid="34"/>
                                        </p:tgtEl>
                                        <p:attrNameLst>
                                          <p:attrName>r</p:attrName>
                                        </p:attrNameLst>
                                      </p:cBhvr>
                                    </p:animRot>
                                    <p:animRot by="240000">
                                      <p:cBhvr>
                                        <p:cTn id="182" dur="200" fill="hold">
                                          <p:stCondLst>
                                            <p:cond delay="400"/>
                                          </p:stCondLst>
                                        </p:cTn>
                                        <p:tgtEl>
                                          <p:spTgt spid="34"/>
                                        </p:tgtEl>
                                        <p:attrNameLst>
                                          <p:attrName>r</p:attrName>
                                        </p:attrNameLst>
                                      </p:cBhvr>
                                    </p:animRot>
                                    <p:animRot by="-240000">
                                      <p:cBhvr>
                                        <p:cTn id="183" dur="200" fill="hold">
                                          <p:stCondLst>
                                            <p:cond delay="600"/>
                                          </p:stCondLst>
                                        </p:cTn>
                                        <p:tgtEl>
                                          <p:spTgt spid="34"/>
                                        </p:tgtEl>
                                        <p:attrNameLst>
                                          <p:attrName>r</p:attrName>
                                        </p:attrNameLst>
                                      </p:cBhvr>
                                    </p:animRot>
                                    <p:animRot by="120000">
                                      <p:cBhvr>
                                        <p:cTn id="184" dur="200" fill="hold">
                                          <p:stCondLst>
                                            <p:cond delay="800"/>
                                          </p:stCondLst>
                                        </p:cTn>
                                        <p:tgtEl>
                                          <p:spTgt spid="34"/>
                                        </p:tgtEl>
                                        <p:attrNameLst>
                                          <p:attrName>r</p:attrName>
                                        </p:attrNameLst>
                                      </p:cBhvr>
                                    </p:animRot>
                                  </p:childTnLst>
                                </p:cTn>
                              </p:par>
                              <p:par>
                                <p:cTn id="185" presetID="32" presetClass="emph" presetSubtype="0" repeatCount="indefinite" fill="hold" grpId="0" nodeType="withEffect">
                                  <p:stCondLst>
                                    <p:cond delay="250"/>
                                  </p:stCondLst>
                                  <p:childTnLst>
                                    <p:animRot by="120000">
                                      <p:cBhvr>
                                        <p:cTn id="186" dur="100" fill="hold">
                                          <p:stCondLst>
                                            <p:cond delay="0"/>
                                          </p:stCondLst>
                                        </p:cTn>
                                        <p:tgtEl>
                                          <p:spTgt spid="32"/>
                                        </p:tgtEl>
                                        <p:attrNameLst>
                                          <p:attrName>r</p:attrName>
                                        </p:attrNameLst>
                                      </p:cBhvr>
                                    </p:animRot>
                                    <p:animRot by="-240000">
                                      <p:cBhvr>
                                        <p:cTn id="187" dur="200" fill="hold">
                                          <p:stCondLst>
                                            <p:cond delay="200"/>
                                          </p:stCondLst>
                                        </p:cTn>
                                        <p:tgtEl>
                                          <p:spTgt spid="32"/>
                                        </p:tgtEl>
                                        <p:attrNameLst>
                                          <p:attrName>r</p:attrName>
                                        </p:attrNameLst>
                                      </p:cBhvr>
                                    </p:animRot>
                                    <p:animRot by="240000">
                                      <p:cBhvr>
                                        <p:cTn id="188" dur="200" fill="hold">
                                          <p:stCondLst>
                                            <p:cond delay="400"/>
                                          </p:stCondLst>
                                        </p:cTn>
                                        <p:tgtEl>
                                          <p:spTgt spid="32"/>
                                        </p:tgtEl>
                                        <p:attrNameLst>
                                          <p:attrName>r</p:attrName>
                                        </p:attrNameLst>
                                      </p:cBhvr>
                                    </p:animRot>
                                    <p:animRot by="-240000">
                                      <p:cBhvr>
                                        <p:cTn id="189" dur="200" fill="hold">
                                          <p:stCondLst>
                                            <p:cond delay="600"/>
                                          </p:stCondLst>
                                        </p:cTn>
                                        <p:tgtEl>
                                          <p:spTgt spid="32"/>
                                        </p:tgtEl>
                                        <p:attrNameLst>
                                          <p:attrName>r</p:attrName>
                                        </p:attrNameLst>
                                      </p:cBhvr>
                                    </p:animRot>
                                    <p:animRot by="120000">
                                      <p:cBhvr>
                                        <p:cTn id="190" dur="200" fill="hold">
                                          <p:stCondLst>
                                            <p:cond delay="800"/>
                                          </p:stCondLst>
                                        </p:cTn>
                                        <p:tgtEl>
                                          <p:spTgt spid="32"/>
                                        </p:tgtEl>
                                        <p:attrNameLst>
                                          <p:attrName>r</p:attrName>
                                        </p:attrNameLst>
                                      </p:cBhvr>
                                    </p:animRot>
                                  </p:childTnLst>
                                </p:cTn>
                              </p:par>
                              <p:par>
                                <p:cTn id="191" presetID="32" presetClass="emph" presetSubtype="0" repeatCount="indefinite" fill="hold" grpId="0" nodeType="withEffect">
                                  <p:stCondLst>
                                    <p:cond delay="0"/>
                                  </p:stCondLst>
                                  <p:childTnLst>
                                    <p:animRot by="120000">
                                      <p:cBhvr>
                                        <p:cTn id="192" dur="100" fill="hold">
                                          <p:stCondLst>
                                            <p:cond delay="0"/>
                                          </p:stCondLst>
                                        </p:cTn>
                                        <p:tgtEl>
                                          <p:spTgt spid="31"/>
                                        </p:tgtEl>
                                        <p:attrNameLst>
                                          <p:attrName>r</p:attrName>
                                        </p:attrNameLst>
                                      </p:cBhvr>
                                    </p:animRot>
                                    <p:animRot by="-240000">
                                      <p:cBhvr>
                                        <p:cTn id="193" dur="200" fill="hold">
                                          <p:stCondLst>
                                            <p:cond delay="200"/>
                                          </p:stCondLst>
                                        </p:cTn>
                                        <p:tgtEl>
                                          <p:spTgt spid="31"/>
                                        </p:tgtEl>
                                        <p:attrNameLst>
                                          <p:attrName>r</p:attrName>
                                        </p:attrNameLst>
                                      </p:cBhvr>
                                    </p:animRot>
                                    <p:animRot by="240000">
                                      <p:cBhvr>
                                        <p:cTn id="194" dur="200" fill="hold">
                                          <p:stCondLst>
                                            <p:cond delay="400"/>
                                          </p:stCondLst>
                                        </p:cTn>
                                        <p:tgtEl>
                                          <p:spTgt spid="31"/>
                                        </p:tgtEl>
                                        <p:attrNameLst>
                                          <p:attrName>r</p:attrName>
                                        </p:attrNameLst>
                                      </p:cBhvr>
                                    </p:animRot>
                                    <p:animRot by="-240000">
                                      <p:cBhvr>
                                        <p:cTn id="195" dur="200" fill="hold">
                                          <p:stCondLst>
                                            <p:cond delay="600"/>
                                          </p:stCondLst>
                                        </p:cTn>
                                        <p:tgtEl>
                                          <p:spTgt spid="31"/>
                                        </p:tgtEl>
                                        <p:attrNameLst>
                                          <p:attrName>r</p:attrName>
                                        </p:attrNameLst>
                                      </p:cBhvr>
                                    </p:animRot>
                                    <p:animRot by="120000">
                                      <p:cBhvr>
                                        <p:cTn id="196" dur="200" fill="hold">
                                          <p:stCondLst>
                                            <p:cond delay="800"/>
                                          </p:stCondLst>
                                        </p:cTn>
                                        <p:tgtEl>
                                          <p:spTgt spid="31"/>
                                        </p:tgtEl>
                                        <p:attrNameLst>
                                          <p:attrName>r</p:attrName>
                                        </p:attrNameLst>
                                      </p:cBhvr>
                                    </p:animRot>
                                  </p:childTnLst>
                                </p:cTn>
                              </p:par>
                              <p:par>
                                <p:cTn id="197" presetID="32" presetClass="emph" presetSubtype="0" repeatCount="indefinite" fill="hold" grpId="0" nodeType="withEffect">
                                  <p:stCondLst>
                                    <p:cond delay="250"/>
                                  </p:stCondLst>
                                  <p:childTnLst>
                                    <p:animRot by="120000">
                                      <p:cBhvr>
                                        <p:cTn id="198" dur="100" fill="hold">
                                          <p:stCondLst>
                                            <p:cond delay="0"/>
                                          </p:stCondLst>
                                        </p:cTn>
                                        <p:tgtEl>
                                          <p:spTgt spid="30"/>
                                        </p:tgtEl>
                                        <p:attrNameLst>
                                          <p:attrName>r</p:attrName>
                                        </p:attrNameLst>
                                      </p:cBhvr>
                                    </p:animRot>
                                    <p:animRot by="-240000">
                                      <p:cBhvr>
                                        <p:cTn id="199" dur="200" fill="hold">
                                          <p:stCondLst>
                                            <p:cond delay="200"/>
                                          </p:stCondLst>
                                        </p:cTn>
                                        <p:tgtEl>
                                          <p:spTgt spid="30"/>
                                        </p:tgtEl>
                                        <p:attrNameLst>
                                          <p:attrName>r</p:attrName>
                                        </p:attrNameLst>
                                      </p:cBhvr>
                                    </p:animRot>
                                    <p:animRot by="240000">
                                      <p:cBhvr>
                                        <p:cTn id="200" dur="200" fill="hold">
                                          <p:stCondLst>
                                            <p:cond delay="400"/>
                                          </p:stCondLst>
                                        </p:cTn>
                                        <p:tgtEl>
                                          <p:spTgt spid="30"/>
                                        </p:tgtEl>
                                        <p:attrNameLst>
                                          <p:attrName>r</p:attrName>
                                        </p:attrNameLst>
                                      </p:cBhvr>
                                    </p:animRot>
                                    <p:animRot by="-240000">
                                      <p:cBhvr>
                                        <p:cTn id="201" dur="200" fill="hold">
                                          <p:stCondLst>
                                            <p:cond delay="600"/>
                                          </p:stCondLst>
                                        </p:cTn>
                                        <p:tgtEl>
                                          <p:spTgt spid="30"/>
                                        </p:tgtEl>
                                        <p:attrNameLst>
                                          <p:attrName>r</p:attrName>
                                        </p:attrNameLst>
                                      </p:cBhvr>
                                    </p:animRot>
                                    <p:animRot by="120000">
                                      <p:cBhvr>
                                        <p:cTn id="202" dur="200" fill="hold">
                                          <p:stCondLst>
                                            <p:cond delay="800"/>
                                          </p:stCondLst>
                                        </p:cTn>
                                        <p:tgtEl>
                                          <p:spTgt spid="30"/>
                                        </p:tgtEl>
                                        <p:attrNameLst>
                                          <p:attrName>r</p:attrName>
                                        </p:attrNameLst>
                                      </p:cBhvr>
                                    </p:animRot>
                                  </p:childTnLst>
                                </p:cTn>
                              </p:par>
                              <p:par>
                                <p:cTn id="203" presetID="32" presetClass="emph" presetSubtype="0" repeatCount="indefinite" fill="hold" grpId="0" nodeType="withEffect">
                                  <p:stCondLst>
                                    <p:cond delay="500"/>
                                  </p:stCondLst>
                                  <p:childTnLst>
                                    <p:animRot by="120000">
                                      <p:cBhvr>
                                        <p:cTn id="204" dur="100" fill="hold">
                                          <p:stCondLst>
                                            <p:cond delay="0"/>
                                          </p:stCondLst>
                                        </p:cTn>
                                        <p:tgtEl>
                                          <p:spTgt spid="26"/>
                                        </p:tgtEl>
                                        <p:attrNameLst>
                                          <p:attrName>r</p:attrName>
                                        </p:attrNameLst>
                                      </p:cBhvr>
                                    </p:animRot>
                                    <p:animRot by="-240000">
                                      <p:cBhvr>
                                        <p:cTn id="205" dur="200" fill="hold">
                                          <p:stCondLst>
                                            <p:cond delay="200"/>
                                          </p:stCondLst>
                                        </p:cTn>
                                        <p:tgtEl>
                                          <p:spTgt spid="26"/>
                                        </p:tgtEl>
                                        <p:attrNameLst>
                                          <p:attrName>r</p:attrName>
                                        </p:attrNameLst>
                                      </p:cBhvr>
                                    </p:animRot>
                                    <p:animRot by="240000">
                                      <p:cBhvr>
                                        <p:cTn id="206" dur="200" fill="hold">
                                          <p:stCondLst>
                                            <p:cond delay="400"/>
                                          </p:stCondLst>
                                        </p:cTn>
                                        <p:tgtEl>
                                          <p:spTgt spid="26"/>
                                        </p:tgtEl>
                                        <p:attrNameLst>
                                          <p:attrName>r</p:attrName>
                                        </p:attrNameLst>
                                      </p:cBhvr>
                                    </p:animRot>
                                    <p:animRot by="-240000">
                                      <p:cBhvr>
                                        <p:cTn id="207" dur="200" fill="hold">
                                          <p:stCondLst>
                                            <p:cond delay="600"/>
                                          </p:stCondLst>
                                        </p:cTn>
                                        <p:tgtEl>
                                          <p:spTgt spid="26"/>
                                        </p:tgtEl>
                                        <p:attrNameLst>
                                          <p:attrName>r</p:attrName>
                                        </p:attrNameLst>
                                      </p:cBhvr>
                                    </p:animRot>
                                    <p:animRot by="120000">
                                      <p:cBhvr>
                                        <p:cTn id="208" dur="200" fill="hold">
                                          <p:stCondLst>
                                            <p:cond delay="800"/>
                                          </p:stCondLst>
                                        </p:cTn>
                                        <p:tgtEl>
                                          <p:spTgt spid="26"/>
                                        </p:tgtEl>
                                        <p:attrNameLst>
                                          <p:attrName>r</p:attrName>
                                        </p:attrNameLst>
                                      </p:cBhvr>
                                    </p:animRot>
                                  </p:childTnLst>
                                </p:cTn>
                              </p:par>
                              <p:par>
                                <p:cTn id="209" presetID="32" presetClass="emph" presetSubtype="0" repeatCount="indefinite" fill="hold" grpId="0" nodeType="withEffect">
                                  <p:stCondLst>
                                    <p:cond delay="250"/>
                                  </p:stCondLst>
                                  <p:childTnLst>
                                    <p:animRot by="120000">
                                      <p:cBhvr>
                                        <p:cTn id="210" dur="100" fill="hold">
                                          <p:stCondLst>
                                            <p:cond delay="0"/>
                                          </p:stCondLst>
                                        </p:cTn>
                                        <p:tgtEl>
                                          <p:spTgt spid="27"/>
                                        </p:tgtEl>
                                        <p:attrNameLst>
                                          <p:attrName>r</p:attrName>
                                        </p:attrNameLst>
                                      </p:cBhvr>
                                    </p:animRot>
                                    <p:animRot by="-240000">
                                      <p:cBhvr>
                                        <p:cTn id="211" dur="200" fill="hold">
                                          <p:stCondLst>
                                            <p:cond delay="200"/>
                                          </p:stCondLst>
                                        </p:cTn>
                                        <p:tgtEl>
                                          <p:spTgt spid="27"/>
                                        </p:tgtEl>
                                        <p:attrNameLst>
                                          <p:attrName>r</p:attrName>
                                        </p:attrNameLst>
                                      </p:cBhvr>
                                    </p:animRot>
                                    <p:animRot by="240000">
                                      <p:cBhvr>
                                        <p:cTn id="212" dur="200" fill="hold">
                                          <p:stCondLst>
                                            <p:cond delay="400"/>
                                          </p:stCondLst>
                                        </p:cTn>
                                        <p:tgtEl>
                                          <p:spTgt spid="27"/>
                                        </p:tgtEl>
                                        <p:attrNameLst>
                                          <p:attrName>r</p:attrName>
                                        </p:attrNameLst>
                                      </p:cBhvr>
                                    </p:animRot>
                                    <p:animRot by="-240000">
                                      <p:cBhvr>
                                        <p:cTn id="213" dur="200" fill="hold">
                                          <p:stCondLst>
                                            <p:cond delay="600"/>
                                          </p:stCondLst>
                                        </p:cTn>
                                        <p:tgtEl>
                                          <p:spTgt spid="27"/>
                                        </p:tgtEl>
                                        <p:attrNameLst>
                                          <p:attrName>r</p:attrName>
                                        </p:attrNameLst>
                                      </p:cBhvr>
                                    </p:animRot>
                                    <p:animRot by="120000">
                                      <p:cBhvr>
                                        <p:cTn id="214" dur="200" fill="hold">
                                          <p:stCondLst>
                                            <p:cond delay="800"/>
                                          </p:stCondLst>
                                        </p:cTn>
                                        <p:tgtEl>
                                          <p:spTgt spid="27"/>
                                        </p:tgtEl>
                                        <p:attrNameLst>
                                          <p:attrName>r</p:attrName>
                                        </p:attrNameLst>
                                      </p:cBhvr>
                                    </p:animRot>
                                  </p:childTnLst>
                                </p:cTn>
                              </p:par>
                              <p:par>
                                <p:cTn id="215" presetID="32" presetClass="emph" presetSubtype="0" repeatCount="indefinite" fill="hold" grpId="0" nodeType="withEffect">
                                  <p:stCondLst>
                                    <p:cond delay="0"/>
                                  </p:stCondLst>
                                  <p:childTnLst>
                                    <p:animRot by="120000">
                                      <p:cBhvr>
                                        <p:cTn id="216" dur="100" fill="hold">
                                          <p:stCondLst>
                                            <p:cond delay="0"/>
                                          </p:stCondLst>
                                        </p:cTn>
                                        <p:tgtEl>
                                          <p:spTgt spid="28"/>
                                        </p:tgtEl>
                                        <p:attrNameLst>
                                          <p:attrName>r</p:attrName>
                                        </p:attrNameLst>
                                      </p:cBhvr>
                                    </p:animRot>
                                    <p:animRot by="-240000">
                                      <p:cBhvr>
                                        <p:cTn id="217" dur="200" fill="hold">
                                          <p:stCondLst>
                                            <p:cond delay="200"/>
                                          </p:stCondLst>
                                        </p:cTn>
                                        <p:tgtEl>
                                          <p:spTgt spid="28"/>
                                        </p:tgtEl>
                                        <p:attrNameLst>
                                          <p:attrName>r</p:attrName>
                                        </p:attrNameLst>
                                      </p:cBhvr>
                                    </p:animRot>
                                    <p:animRot by="240000">
                                      <p:cBhvr>
                                        <p:cTn id="218" dur="200" fill="hold">
                                          <p:stCondLst>
                                            <p:cond delay="400"/>
                                          </p:stCondLst>
                                        </p:cTn>
                                        <p:tgtEl>
                                          <p:spTgt spid="28"/>
                                        </p:tgtEl>
                                        <p:attrNameLst>
                                          <p:attrName>r</p:attrName>
                                        </p:attrNameLst>
                                      </p:cBhvr>
                                    </p:animRot>
                                    <p:animRot by="-240000">
                                      <p:cBhvr>
                                        <p:cTn id="219" dur="200" fill="hold">
                                          <p:stCondLst>
                                            <p:cond delay="600"/>
                                          </p:stCondLst>
                                        </p:cTn>
                                        <p:tgtEl>
                                          <p:spTgt spid="28"/>
                                        </p:tgtEl>
                                        <p:attrNameLst>
                                          <p:attrName>r</p:attrName>
                                        </p:attrNameLst>
                                      </p:cBhvr>
                                    </p:animRot>
                                    <p:animRot by="120000">
                                      <p:cBhvr>
                                        <p:cTn id="220" dur="200" fill="hold">
                                          <p:stCondLst>
                                            <p:cond delay="800"/>
                                          </p:stCondLst>
                                        </p:cTn>
                                        <p:tgtEl>
                                          <p:spTgt spid="28"/>
                                        </p:tgtEl>
                                        <p:attrNameLst>
                                          <p:attrName>r</p:attrName>
                                        </p:attrNameLst>
                                      </p:cBhvr>
                                    </p:animRot>
                                  </p:childTnLst>
                                </p:cTn>
                              </p:par>
                              <p:par>
                                <p:cTn id="221" presetID="32" presetClass="emph" presetSubtype="0" repeatCount="indefinite" fill="hold" grpId="0" nodeType="withEffect">
                                  <p:stCondLst>
                                    <p:cond delay="25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cTn>
                              </p:par>
                              <p:par>
                                <p:cTn id="227" presetID="32" presetClass="emph" presetSubtype="0" repeatCount="indefinite" fill="hold" grpId="0" nodeType="withEffect">
                                  <p:stCondLst>
                                    <p:cond delay="500"/>
                                  </p:stCondLst>
                                  <p:childTnLst>
                                    <p:animRot by="120000">
                                      <p:cBhvr>
                                        <p:cTn id="228" dur="100" fill="hold">
                                          <p:stCondLst>
                                            <p:cond delay="0"/>
                                          </p:stCondLst>
                                        </p:cTn>
                                        <p:tgtEl>
                                          <p:spTgt spid="36"/>
                                        </p:tgtEl>
                                        <p:attrNameLst>
                                          <p:attrName>r</p:attrName>
                                        </p:attrNameLst>
                                      </p:cBhvr>
                                    </p:animRot>
                                    <p:animRot by="-240000">
                                      <p:cBhvr>
                                        <p:cTn id="229" dur="200" fill="hold">
                                          <p:stCondLst>
                                            <p:cond delay="200"/>
                                          </p:stCondLst>
                                        </p:cTn>
                                        <p:tgtEl>
                                          <p:spTgt spid="36"/>
                                        </p:tgtEl>
                                        <p:attrNameLst>
                                          <p:attrName>r</p:attrName>
                                        </p:attrNameLst>
                                      </p:cBhvr>
                                    </p:animRot>
                                    <p:animRot by="240000">
                                      <p:cBhvr>
                                        <p:cTn id="230" dur="200" fill="hold">
                                          <p:stCondLst>
                                            <p:cond delay="400"/>
                                          </p:stCondLst>
                                        </p:cTn>
                                        <p:tgtEl>
                                          <p:spTgt spid="36"/>
                                        </p:tgtEl>
                                        <p:attrNameLst>
                                          <p:attrName>r</p:attrName>
                                        </p:attrNameLst>
                                      </p:cBhvr>
                                    </p:animRot>
                                    <p:animRot by="-240000">
                                      <p:cBhvr>
                                        <p:cTn id="231" dur="200" fill="hold">
                                          <p:stCondLst>
                                            <p:cond delay="600"/>
                                          </p:stCondLst>
                                        </p:cTn>
                                        <p:tgtEl>
                                          <p:spTgt spid="36"/>
                                        </p:tgtEl>
                                        <p:attrNameLst>
                                          <p:attrName>r</p:attrName>
                                        </p:attrNameLst>
                                      </p:cBhvr>
                                    </p:animRot>
                                    <p:animRot by="120000">
                                      <p:cBhvr>
                                        <p:cTn id="232" dur="200" fill="hold">
                                          <p:stCondLst>
                                            <p:cond delay="800"/>
                                          </p:stCondLst>
                                        </p:cTn>
                                        <p:tgtEl>
                                          <p:spTgt spid="36"/>
                                        </p:tgtEl>
                                        <p:attrNameLst>
                                          <p:attrName>r</p:attrName>
                                        </p:attrNameLst>
                                      </p:cBhvr>
                                    </p:animRot>
                                  </p:childTnLst>
                                </p:cTn>
                              </p:par>
                              <p:par>
                                <p:cTn id="233" presetID="32" presetClass="emph" presetSubtype="0" repeatCount="indefinite" fill="hold" grpId="0" nodeType="withEffect">
                                  <p:stCondLst>
                                    <p:cond delay="250"/>
                                  </p:stCondLst>
                                  <p:childTnLst>
                                    <p:animRot by="120000">
                                      <p:cBhvr>
                                        <p:cTn id="234" dur="100" fill="hold">
                                          <p:stCondLst>
                                            <p:cond delay="0"/>
                                          </p:stCondLst>
                                        </p:cTn>
                                        <p:tgtEl>
                                          <p:spTgt spid="38"/>
                                        </p:tgtEl>
                                        <p:attrNameLst>
                                          <p:attrName>r</p:attrName>
                                        </p:attrNameLst>
                                      </p:cBhvr>
                                    </p:animRot>
                                    <p:animRot by="-240000">
                                      <p:cBhvr>
                                        <p:cTn id="235" dur="200" fill="hold">
                                          <p:stCondLst>
                                            <p:cond delay="200"/>
                                          </p:stCondLst>
                                        </p:cTn>
                                        <p:tgtEl>
                                          <p:spTgt spid="38"/>
                                        </p:tgtEl>
                                        <p:attrNameLst>
                                          <p:attrName>r</p:attrName>
                                        </p:attrNameLst>
                                      </p:cBhvr>
                                    </p:animRot>
                                    <p:animRot by="240000">
                                      <p:cBhvr>
                                        <p:cTn id="236" dur="200" fill="hold">
                                          <p:stCondLst>
                                            <p:cond delay="400"/>
                                          </p:stCondLst>
                                        </p:cTn>
                                        <p:tgtEl>
                                          <p:spTgt spid="38"/>
                                        </p:tgtEl>
                                        <p:attrNameLst>
                                          <p:attrName>r</p:attrName>
                                        </p:attrNameLst>
                                      </p:cBhvr>
                                    </p:animRot>
                                    <p:animRot by="-240000">
                                      <p:cBhvr>
                                        <p:cTn id="237" dur="200" fill="hold">
                                          <p:stCondLst>
                                            <p:cond delay="600"/>
                                          </p:stCondLst>
                                        </p:cTn>
                                        <p:tgtEl>
                                          <p:spTgt spid="38"/>
                                        </p:tgtEl>
                                        <p:attrNameLst>
                                          <p:attrName>r</p:attrName>
                                        </p:attrNameLst>
                                      </p:cBhvr>
                                    </p:animRot>
                                    <p:animRot by="120000">
                                      <p:cBhvr>
                                        <p:cTn id="238" dur="200" fill="hold">
                                          <p:stCondLst>
                                            <p:cond delay="800"/>
                                          </p:stCondLst>
                                        </p:cTn>
                                        <p:tgtEl>
                                          <p:spTgt spid="38"/>
                                        </p:tgtEl>
                                        <p:attrNameLst>
                                          <p:attrName>r</p:attrName>
                                        </p:attrNameLst>
                                      </p:cBhvr>
                                    </p:animRot>
                                  </p:childTnLst>
                                </p:cTn>
                              </p:par>
                              <p:par>
                                <p:cTn id="239" presetID="32" presetClass="emph" presetSubtype="0" repeatCount="indefinite" fill="hold" grpId="0" nodeType="withEffect">
                                  <p:stCondLst>
                                    <p:cond delay="0"/>
                                  </p:stCondLst>
                                  <p:childTnLst>
                                    <p:animRot by="120000">
                                      <p:cBhvr>
                                        <p:cTn id="240" dur="100" fill="hold">
                                          <p:stCondLst>
                                            <p:cond delay="0"/>
                                          </p:stCondLst>
                                        </p:cTn>
                                        <p:tgtEl>
                                          <p:spTgt spid="37"/>
                                        </p:tgtEl>
                                        <p:attrNameLst>
                                          <p:attrName>r</p:attrName>
                                        </p:attrNameLst>
                                      </p:cBhvr>
                                    </p:animRot>
                                    <p:animRot by="-240000">
                                      <p:cBhvr>
                                        <p:cTn id="241" dur="200" fill="hold">
                                          <p:stCondLst>
                                            <p:cond delay="200"/>
                                          </p:stCondLst>
                                        </p:cTn>
                                        <p:tgtEl>
                                          <p:spTgt spid="37"/>
                                        </p:tgtEl>
                                        <p:attrNameLst>
                                          <p:attrName>r</p:attrName>
                                        </p:attrNameLst>
                                      </p:cBhvr>
                                    </p:animRot>
                                    <p:animRot by="240000">
                                      <p:cBhvr>
                                        <p:cTn id="242" dur="200" fill="hold">
                                          <p:stCondLst>
                                            <p:cond delay="400"/>
                                          </p:stCondLst>
                                        </p:cTn>
                                        <p:tgtEl>
                                          <p:spTgt spid="37"/>
                                        </p:tgtEl>
                                        <p:attrNameLst>
                                          <p:attrName>r</p:attrName>
                                        </p:attrNameLst>
                                      </p:cBhvr>
                                    </p:animRot>
                                    <p:animRot by="-240000">
                                      <p:cBhvr>
                                        <p:cTn id="243" dur="200" fill="hold">
                                          <p:stCondLst>
                                            <p:cond delay="600"/>
                                          </p:stCondLst>
                                        </p:cTn>
                                        <p:tgtEl>
                                          <p:spTgt spid="37"/>
                                        </p:tgtEl>
                                        <p:attrNameLst>
                                          <p:attrName>r</p:attrName>
                                        </p:attrNameLst>
                                      </p:cBhvr>
                                    </p:animRot>
                                    <p:animRot by="120000">
                                      <p:cBhvr>
                                        <p:cTn id="244" dur="200" fill="hold">
                                          <p:stCondLst>
                                            <p:cond delay="800"/>
                                          </p:stCondLst>
                                        </p:cTn>
                                        <p:tgtEl>
                                          <p:spTgt spid="37"/>
                                        </p:tgtEl>
                                        <p:attrNameLst>
                                          <p:attrName>r</p:attrName>
                                        </p:attrNameLst>
                                      </p:cBhvr>
                                    </p:animRot>
                                  </p:childTnLst>
                                </p:cTn>
                              </p:par>
                              <p:par>
                                <p:cTn id="245" presetID="32" presetClass="emph" presetSubtype="0" repeatCount="indefinite" fill="hold" grpId="0" nodeType="withEffect">
                                  <p:stCondLst>
                                    <p:cond delay="250"/>
                                  </p:stCondLst>
                                  <p:childTnLst>
                                    <p:animRot by="120000">
                                      <p:cBhvr>
                                        <p:cTn id="246" dur="100" fill="hold">
                                          <p:stCondLst>
                                            <p:cond delay="0"/>
                                          </p:stCondLst>
                                        </p:cTn>
                                        <p:tgtEl>
                                          <p:spTgt spid="41"/>
                                        </p:tgtEl>
                                        <p:attrNameLst>
                                          <p:attrName>r</p:attrName>
                                        </p:attrNameLst>
                                      </p:cBhvr>
                                    </p:animRot>
                                    <p:animRot by="-240000">
                                      <p:cBhvr>
                                        <p:cTn id="247" dur="200" fill="hold">
                                          <p:stCondLst>
                                            <p:cond delay="200"/>
                                          </p:stCondLst>
                                        </p:cTn>
                                        <p:tgtEl>
                                          <p:spTgt spid="41"/>
                                        </p:tgtEl>
                                        <p:attrNameLst>
                                          <p:attrName>r</p:attrName>
                                        </p:attrNameLst>
                                      </p:cBhvr>
                                    </p:animRot>
                                    <p:animRot by="240000">
                                      <p:cBhvr>
                                        <p:cTn id="248" dur="200" fill="hold">
                                          <p:stCondLst>
                                            <p:cond delay="400"/>
                                          </p:stCondLst>
                                        </p:cTn>
                                        <p:tgtEl>
                                          <p:spTgt spid="41"/>
                                        </p:tgtEl>
                                        <p:attrNameLst>
                                          <p:attrName>r</p:attrName>
                                        </p:attrNameLst>
                                      </p:cBhvr>
                                    </p:animRot>
                                    <p:animRot by="-240000">
                                      <p:cBhvr>
                                        <p:cTn id="249" dur="200" fill="hold">
                                          <p:stCondLst>
                                            <p:cond delay="600"/>
                                          </p:stCondLst>
                                        </p:cTn>
                                        <p:tgtEl>
                                          <p:spTgt spid="41"/>
                                        </p:tgtEl>
                                        <p:attrNameLst>
                                          <p:attrName>r</p:attrName>
                                        </p:attrNameLst>
                                      </p:cBhvr>
                                    </p:animRot>
                                    <p:animRot by="120000">
                                      <p:cBhvr>
                                        <p:cTn id="250" dur="200" fill="hold">
                                          <p:stCondLst>
                                            <p:cond delay="800"/>
                                          </p:stCondLst>
                                        </p:cTn>
                                        <p:tgtEl>
                                          <p:spTgt spid="41"/>
                                        </p:tgtEl>
                                        <p:attrNameLst>
                                          <p:attrName>r</p:attrName>
                                        </p:attrNameLst>
                                      </p:cBhvr>
                                    </p:animRot>
                                  </p:childTnLst>
                                </p:cTn>
                              </p:par>
                              <p:par>
                                <p:cTn id="251" presetID="32" presetClass="emph" presetSubtype="0" repeatCount="indefinite" fill="hold" grpId="0" nodeType="withEffect">
                                  <p:stCondLst>
                                    <p:cond delay="500"/>
                                  </p:stCondLst>
                                  <p:childTnLst>
                                    <p:animRot by="120000">
                                      <p:cBhvr>
                                        <p:cTn id="252" dur="100" fill="hold">
                                          <p:stCondLst>
                                            <p:cond delay="0"/>
                                          </p:stCondLst>
                                        </p:cTn>
                                        <p:tgtEl>
                                          <p:spTgt spid="42"/>
                                        </p:tgtEl>
                                        <p:attrNameLst>
                                          <p:attrName>r</p:attrName>
                                        </p:attrNameLst>
                                      </p:cBhvr>
                                    </p:animRot>
                                    <p:animRot by="-240000">
                                      <p:cBhvr>
                                        <p:cTn id="253" dur="200" fill="hold">
                                          <p:stCondLst>
                                            <p:cond delay="200"/>
                                          </p:stCondLst>
                                        </p:cTn>
                                        <p:tgtEl>
                                          <p:spTgt spid="42"/>
                                        </p:tgtEl>
                                        <p:attrNameLst>
                                          <p:attrName>r</p:attrName>
                                        </p:attrNameLst>
                                      </p:cBhvr>
                                    </p:animRot>
                                    <p:animRot by="240000">
                                      <p:cBhvr>
                                        <p:cTn id="254" dur="200" fill="hold">
                                          <p:stCondLst>
                                            <p:cond delay="400"/>
                                          </p:stCondLst>
                                        </p:cTn>
                                        <p:tgtEl>
                                          <p:spTgt spid="42"/>
                                        </p:tgtEl>
                                        <p:attrNameLst>
                                          <p:attrName>r</p:attrName>
                                        </p:attrNameLst>
                                      </p:cBhvr>
                                    </p:animRot>
                                    <p:animRot by="-240000">
                                      <p:cBhvr>
                                        <p:cTn id="255" dur="200" fill="hold">
                                          <p:stCondLst>
                                            <p:cond delay="600"/>
                                          </p:stCondLst>
                                        </p:cTn>
                                        <p:tgtEl>
                                          <p:spTgt spid="42"/>
                                        </p:tgtEl>
                                        <p:attrNameLst>
                                          <p:attrName>r</p:attrName>
                                        </p:attrNameLst>
                                      </p:cBhvr>
                                    </p:animRot>
                                    <p:animRot by="120000">
                                      <p:cBhvr>
                                        <p:cTn id="256" dur="200" fill="hold">
                                          <p:stCondLst>
                                            <p:cond delay="800"/>
                                          </p:stCondLst>
                                        </p:cTn>
                                        <p:tgtEl>
                                          <p:spTgt spid="42"/>
                                        </p:tgtEl>
                                        <p:attrNameLst>
                                          <p:attrName>r</p:attrName>
                                        </p:attrNameLst>
                                      </p:cBhvr>
                                    </p:animRot>
                                  </p:childTnLst>
                                </p:cTn>
                              </p:par>
                              <p:par>
                                <p:cTn id="257" presetID="32" presetClass="emph" presetSubtype="0" repeatCount="indefinite" fill="hold" grpId="0" nodeType="withEffect">
                                  <p:stCondLst>
                                    <p:cond delay="250"/>
                                  </p:stCondLst>
                                  <p:childTnLst>
                                    <p:animRot by="120000">
                                      <p:cBhvr>
                                        <p:cTn id="258" dur="100" fill="hold">
                                          <p:stCondLst>
                                            <p:cond delay="0"/>
                                          </p:stCondLst>
                                        </p:cTn>
                                        <p:tgtEl>
                                          <p:spTgt spid="43"/>
                                        </p:tgtEl>
                                        <p:attrNameLst>
                                          <p:attrName>r</p:attrName>
                                        </p:attrNameLst>
                                      </p:cBhvr>
                                    </p:animRot>
                                    <p:animRot by="-240000">
                                      <p:cBhvr>
                                        <p:cTn id="259" dur="200" fill="hold">
                                          <p:stCondLst>
                                            <p:cond delay="200"/>
                                          </p:stCondLst>
                                        </p:cTn>
                                        <p:tgtEl>
                                          <p:spTgt spid="43"/>
                                        </p:tgtEl>
                                        <p:attrNameLst>
                                          <p:attrName>r</p:attrName>
                                        </p:attrNameLst>
                                      </p:cBhvr>
                                    </p:animRot>
                                    <p:animRot by="240000">
                                      <p:cBhvr>
                                        <p:cTn id="260" dur="200" fill="hold">
                                          <p:stCondLst>
                                            <p:cond delay="400"/>
                                          </p:stCondLst>
                                        </p:cTn>
                                        <p:tgtEl>
                                          <p:spTgt spid="43"/>
                                        </p:tgtEl>
                                        <p:attrNameLst>
                                          <p:attrName>r</p:attrName>
                                        </p:attrNameLst>
                                      </p:cBhvr>
                                    </p:animRot>
                                    <p:animRot by="-240000">
                                      <p:cBhvr>
                                        <p:cTn id="261" dur="200" fill="hold">
                                          <p:stCondLst>
                                            <p:cond delay="600"/>
                                          </p:stCondLst>
                                        </p:cTn>
                                        <p:tgtEl>
                                          <p:spTgt spid="43"/>
                                        </p:tgtEl>
                                        <p:attrNameLst>
                                          <p:attrName>r</p:attrName>
                                        </p:attrNameLst>
                                      </p:cBhvr>
                                    </p:animRot>
                                    <p:animRot by="120000">
                                      <p:cBhvr>
                                        <p:cTn id="262" dur="200" fill="hold">
                                          <p:stCondLst>
                                            <p:cond delay="800"/>
                                          </p:stCondLst>
                                        </p:cTn>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5" grpId="1" animBg="1"/>
      <p:bldP spid="26" grpId="0" animBg="1"/>
      <p:bldP spid="27" grpId="0" animBg="1"/>
      <p:bldP spid="28" grpId="0" animBg="1"/>
      <p:bldP spid="30" grpId="0" animBg="1"/>
      <p:bldP spid="31" grpId="0" animBg="1"/>
      <p:bldP spid="32" grpId="0" animBg="1"/>
      <p:bldP spid="33" grpId="0" animBg="1"/>
      <p:bldP spid="34" grpId="0" animBg="1"/>
      <p:bldP spid="35" grpId="0" animBg="1"/>
      <p:bldP spid="35" grpId="1" animBg="1"/>
      <p:bldP spid="36" grpId="0" animBg="1"/>
      <p:bldP spid="37" grpId="0" animBg="1"/>
      <p:bldP spid="38" grpId="0" animBg="1"/>
      <p:bldP spid="39" grpId="0" animBg="1"/>
      <p:bldP spid="39" grpId="1" animBg="1"/>
      <p:bldP spid="40" grpId="0" animBg="1"/>
      <p:bldP spid="40" grpId="1" animBg="1"/>
      <p:bldP spid="41" grpId="0" animBg="1"/>
      <p:bldP spid="42" grpId="0" animBg="1"/>
      <p:bldP spid="43" grpId="0"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a:t>His tiny legs move him tiny distances.</a:t>
            </a:r>
          </a:p>
        </p:txBody>
      </p:sp>
      <p:sp>
        <p:nvSpPr>
          <p:cNvPr id="3" name="Content Placeholder 2"/>
          <p:cNvSpPr>
            <a:spLocks noGrp="1"/>
          </p:cNvSpPr>
          <p:nvPr>
            <p:ph idx="1"/>
          </p:nvPr>
        </p:nvSpPr>
        <p:spPr/>
        <p:txBody>
          <a:bodyPr/>
          <a:lstStyle/>
          <a:p>
            <a:endParaRPr lang="en-AU"/>
          </a:p>
        </p:txBody>
      </p:sp>
      <p:sp>
        <p:nvSpPr>
          <p:cNvPr id="4" name="Oval 3"/>
          <p:cNvSpPr/>
          <p:nvPr/>
        </p:nvSpPr>
        <p:spPr>
          <a:xfrm>
            <a:off x="3059832" y="2348880"/>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217485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14:presetBounceEnd="10000">
                                      <p:stCondLst>
                                        <p:cond delay="0"/>
                                      </p:stCondLst>
                                      <p:childTnLst>
                                        <p:animMotion origin="layout" path="M -1.94444E-6 -3.38575E-6 C -0.00295 -0.00069 -0.00608 -0.00023 -0.00868 -0.00185 C -0.01025 -0.00278 -0.0099 -0.00763 -0.01163 -0.00763 C -0.0132 -0.00763 -0.0125 -0.0037 -0.01302 -0.00185 C -0.01389 0.00069 -0.01493 0.00324 -0.01597 0.00578 C -0.01545 0.00763 -0.01597 0.0111 -0.01441 0.01156 C -0.01025 0.01272 -0.00729 0.00509 -0.00573 0.00185 C -0.00521 -0.00139 -0.00643 -0.00601 -0.00434 -0.00763 C -0.00243 -0.00902 -0.00052 -0.00486 0.00156 -0.00393 C 0.00347 -0.00301 0.00538 -0.00254 0.00729 -0.00185 C 0.00052 0.00093 -0.00174 -0.00023 -0.00573 -0.00763 C -0.00851 -0.01295 -0.01441 -0.02313 -0.01441 -0.02313 C -0.01702 -0.01341 -0.02292 -0.00416 -0.01302 -3.38575E-6 C -0.01198 0.00254 -0.01215 0.00694 -0.01007 0.00763 C -0.0059 0.00902 -0.00799 -0.01434 -0.00139 -0.00763 C 0.00017 -0.00601 -0.00052 -0.00254 -1.94444E-6 -3.38575E-6 Z " pathEditMode="relative" ptsTypes="ffffffffffffffff" p14:bounceEnd="10000">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1.94444E-6 -3.38575E-6 C -0.00295 -0.00069 -0.00608 -0.00023 -0.00868 -0.00185 C -0.01025 -0.00278 -0.0099 -0.00763 -0.01163 -0.00763 C -0.0132 -0.00763 -0.0125 -0.0037 -0.01302 -0.00185 C -0.01389 0.00069 -0.01493 0.00324 -0.01597 0.00578 C -0.01545 0.00763 -0.01597 0.0111 -0.01441 0.01156 C -0.01025 0.01272 -0.00729 0.00509 -0.00573 0.00185 C -0.00521 -0.00139 -0.00643 -0.00601 -0.00434 -0.00763 C -0.00243 -0.00902 -0.00052 -0.00486 0.00156 -0.00393 C 0.00347 -0.00301 0.00538 -0.00254 0.00729 -0.00185 C 0.00052 0.00093 -0.00174 -0.00023 -0.00573 -0.00763 C -0.00851 -0.01295 -0.01441 -0.02313 -0.01441 -0.02313 C -0.01702 -0.01341 -0.02292 -0.00416 -0.01302 -3.38575E-6 C -0.01198 0.00254 -0.01215 0.00694 -0.01007 0.00763 C -0.0059 0.00902 -0.00799 -0.01434 -0.00139 -0.00763 C 0.00017 -0.00601 -0.00052 -0.00254 -1.94444E-6 -3.38575E-6 Z " pathEditMode="relative" ptsTypes="ffffffffffffffff">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a:t>Oh! What is he doing?</a:t>
            </a:r>
          </a:p>
        </p:txBody>
      </p:sp>
      <p:sp>
        <p:nvSpPr>
          <p:cNvPr id="3" name="Content Placeholder 2"/>
          <p:cNvSpPr>
            <a:spLocks noGrp="1"/>
          </p:cNvSpPr>
          <p:nvPr>
            <p:ph idx="1"/>
          </p:nvPr>
        </p:nvSpPr>
        <p:spPr/>
        <p:txBody>
          <a:bodyPr/>
          <a:lstStyle/>
          <a:p>
            <a:endParaRPr lang="en-AU"/>
          </a:p>
        </p:txBody>
      </p:sp>
      <p:sp>
        <p:nvSpPr>
          <p:cNvPr id="4" name="Oval 3"/>
          <p:cNvSpPr/>
          <p:nvPr/>
        </p:nvSpPr>
        <p:spPr>
          <a:xfrm>
            <a:off x="3059832" y="2348880"/>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p:cNvSpPr/>
          <p:nvPr/>
        </p:nvSpPr>
        <p:spPr>
          <a:xfrm>
            <a:off x="3212232" y="2348880"/>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2516769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1" nodeType="withEffect" p14:presetBounceEnd="12000">
                                      <p:stCondLst>
                                        <p:cond delay="0"/>
                                      </p:stCondLst>
                                      <p:childTnLst>
                                        <p:animMotion origin="layout" path="M -2.5E-6 -0.0007 C 0.00365 -0.00208 0.00712 -0.00602 0.01077 -0.00532 C 0.01285 -0.00486 0.01424 -0.00185 0.01615 -0.0007 C 0.01858 0.00046 0.02118 0.00046 0.02361 0.00138 C 0.03108 -0.00162 0.0375 -0.0037 0.04514 -0.0007 C 0.05347 -0.00393 0.06059 0.00115 0.06858 0.0037 C 0.07604 0.00046 0.08056 -0.00324 0.08854 -0.00532 C 0.09966 0.00416 0.08837 -0.00301 0.09948 -0.00301 C 0.10174 -0.00301 0.10938 0.00023 0.11216 0.00138 C 0.12483 -0.0037 0.11927 -0.00417 0.12847 -0.0007 C 0.13472 -0.00324 0.13907 -0.00532 0.14653 -0.00532 C 0.14844 -0.00532 0.15 -0.00301 0.15191 -0.00301 C 0.15261 -0.00301 0.15191 -0.00463 0.15191 -0.00532 " pathEditMode="relative" rAng="0" ptsTypes="ffffffffffffA" p14:bounceEnd="12000">
                                          <p:cBhvr>
                                            <p:cTn id="6" dur="2000" fill="hold"/>
                                            <p:tgtEl>
                                              <p:spTgt spid="5"/>
                                            </p:tgtEl>
                                            <p:attrNameLst>
                                              <p:attrName>ppt_x</p:attrName>
                                              <p:attrName>ppt_y</p:attrName>
                                            </p:attrNameLst>
                                          </p:cBhvr>
                                          <p:rCtr x="7622" y="-23"/>
                                        </p:animMotion>
                                      </p:childTnLst>
                                    </p:cTn>
                                  </p:par>
                                  <p:par>
                                    <p:cTn id="7" presetID="0" presetClass="path" presetSubtype="0" fill="hold" grpId="0" nodeType="withEffect" p14:presetBounceEnd="10000">
                                      <p:stCondLst>
                                        <p:cond delay="0"/>
                                      </p:stCondLst>
                                      <p:childTnLst>
                                        <p:animMotion origin="layout" path="M 4.16667E-6 -0.00047 C -0.00243 3.38575E-6 -0.00487 0.00185 -0.00712 0.00115 C -0.01927 -0.00208 -0.00921 -0.00972 -0.01858 0.00115 C -0.02257 -0.00856 -0.02448 -0.00347 -0.03473 -0.00047 C -0.03924 -0.01134 -0.03473 -0.0044 -0.03941 0.00115 C -0.04098 0.003 -0.0441 0.0037 -0.04636 0.00508 C -0.04723 0.00323 -0.04636 0.00023 -0.04862 -0.00047 C -0.0507 -0.00139 -0.05296 0.00115 -0.05539 0.00115 C -0.06355 0.00115 -0.07084 -0.00162 -0.07865 -0.00255 C -0.09601 -0.00023 -0.10313 0.00115 -0.12205 0.00115 " pathEditMode="relative" rAng="0" ptsTypes="fffffffffA" p14:bounceEnd="10000">
                                          <p:cBhvr>
                                            <p:cTn id="8" dur="2000" fill="hold"/>
                                            <p:tgtEl>
                                              <p:spTgt spid="4"/>
                                            </p:tgtEl>
                                            <p:attrNameLst>
                                              <p:attrName>ppt_x</p:attrName>
                                              <p:attrName>ppt_y</p:attrName>
                                            </p:attrNameLst>
                                          </p:cBhvr>
                                          <p:rCtr x="-6111"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1" nodeType="withEffect">
                                      <p:stCondLst>
                                        <p:cond delay="0"/>
                                      </p:stCondLst>
                                      <p:childTnLst>
                                        <p:animMotion origin="layout" path="M -2.5E-6 -0.0007 C 0.00365 -0.00208 0.00712 -0.00602 0.01077 -0.00532 C 0.01285 -0.00486 0.01424 -0.00185 0.01615 -0.0007 C 0.01858 0.00046 0.02118 0.00046 0.02361 0.00138 C 0.03108 -0.00162 0.0375 -0.0037 0.04514 -0.0007 C 0.05347 -0.00393 0.06059 0.00115 0.06858 0.0037 C 0.07604 0.00046 0.08056 -0.00324 0.08854 -0.00532 C 0.09966 0.00416 0.08837 -0.00301 0.09948 -0.00301 C 0.10174 -0.00301 0.10938 0.00023 0.11216 0.00138 C 0.12483 -0.0037 0.11927 -0.00417 0.12847 -0.0007 C 0.13472 -0.00324 0.13907 -0.00532 0.14653 -0.00532 C 0.14844 -0.00532 0.15 -0.00301 0.15191 -0.00301 C 0.15261 -0.00301 0.15191 -0.00463 0.15191 -0.00532 " pathEditMode="relative" rAng="0" ptsTypes="ffffffffffffA">
                                          <p:cBhvr>
                                            <p:cTn id="6" dur="2000" fill="hold"/>
                                            <p:tgtEl>
                                              <p:spTgt spid="5"/>
                                            </p:tgtEl>
                                            <p:attrNameLst>
                                              <p:attrName>ppt_x</p:attrName>
                                              <p:attrName>ppt_y</p:attrName>
                                            </p:attrNameLst>
                                          </p:cBhvr>
                                          <p:rCtr x="7622" y="-23"/>
                                        </p:animMotion>
                                      </p:childTnLst>
                                    </p:cTn>
                                  </p:par>
                                  <p:par>
                                    <p:cTn id="7" presetID="0" presetClass="path" presetSubtype="0" fill="hold" grpId="0" nodeType="withEffect">
                                      <p:stCondLst>
                                        <p:cond delay="0"/>
                                      </p:stCondLst>
                                      <p:childTnLst>
                                        <p:animMotion origin="layout" path="M 4.16667E-6 -0.00047 C -0.00243 3.38575E-6 -0.00487 0.00185 -0.00712 0.00115 C -0.01927 -0.00208 -0.00921 -0.00972 -0.01858 0.00115 C -0.02257 -0.00856 -0.02448 -0.00347 -0.03473 -0.00047 C -0.03924 -0.01134 -0.03473 -0.0044 -0.03941 0.00115 C -0.04098 0.003 -0.0441 0.0037 -0.04636 0.00508 C -0.04723 0.00323 -0.04636 0.00023 -0.04862 -0.00047 C -0.0507 -0.00139 -0.05296 0.00115 -0.05539 0.00115 C -0.06355 0.00115 -0.07084 -0.00162 -0.07865 -0.00255 C -0.09601 -0.00023 -0.10313 0.00115 -0.12205 0.00115 " pathEditMode="relative" rAng="0" ptsTypes="fffffffffA">
                                          <p:cBhvr>
                                            <p:cTn id="8" dur="2000" fill="hold"/>
                                            <p:tgtEl>
                                              <p:spTgt spid="4"/>
                                            </p:tgtEl>
                                            <p:attrNameLst>
                                              <p:attrName>ppt_x</p:attrName>
                                              <p:attrName>ppt_y</p:attrName>
                                            </p:attrNameLst>
                                          </p:cBhvr>
                                          <p:rCtr x="-6111"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animBg="1"/>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a:t>Mr Germ split in two.</a:t>
            </a:r>
          </a:p>
        </p:txBody>
      </p:sp>
      <p:sp>
        <p:nvSpPr>
          <p:cNvPr id="3" name="Content Placeholder 2"/>
          <p:cNvSpPr>
            <a:spLocks noGrp="1"/>
          </p:cNvSpPr>
          <p:nvPr>
            <p:ph idx="1"/>
          </p:nvPr>
        </p:nvSpPr>
        <p:spPr/>
        <p:txBody>
          <a:bodyPr/>
          <a:lstStyle/>
          <a:p>
            <a:endParaRPr lang="en-AU"/>
          </a:p>
        </p:txBody>
      </p:sp>
      <p:sp>
        <p:nvSpPr>
          <p:cNvPr id="6" name="Oval 5"/>
          <p:cNvSpPr/>
          <p:nvPr/>
        </p:nvSpPr>
        <p:spPr>
          <a:xfrm>
            <a:off x="1907704" y="2348880"/>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4598437" y="2348880"/>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144811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14:presetBounceEnd="10000">
                                      <p:stCondLst>
                                        <p:cond delay="0"/>
                                      </p:stCondLst>
                                      <p:childTnLst>
                                        <p:animMotion origin="layout" path="M -1.94444E-6 -3.38575E-6 C -0.00295 -0.00069 -0.00608 -0.00023 -0.00868 -0.00185 C -0.01025 -0.00278 -0.0099 -0.00763 -0.01163 -0.00763 C -0.0132 -0.00763 -0.0125 -0.0037 -0.01302 -0.00185 C -0.01389 0.00069 -0.01493 0.00324 -0.01597 0.00578 C -0.01545 0.00763 -0.01597 0.0111 -0.01441 0.01156 C -0.01025 0.01272 -0.00729 0.00509 -0.00573 0.00185 C -0.00521 -0.00139 -0.00643 -0.00601 -0.00434 -0.00763 C -0.00243 -0.00902 -0.00052 -0.00486 0.00156 -0.00393 C 0.00347 -0.00301 0.00538 -0.00254 0.00729 -0.00185 C 0.00052 0.00093 -0.00174 -0.00023 -0.00573 -0.00763 C -0.00851 -0.01295 -0.01441 -0.02313 -0.01441 -0.02313 C -0.01702 -0.01341 -0.02292 -0.00416 -0.01302 -3.38575E-6 C -0.01198 0.00254 -0.01215 0.00694 -0.01007 0.00763 C -0.0059 0.00902 -0.00799 -0.01434 -0.00139 -0.00763 C 0.00017 -0.00601 -0.00052 -0.00254 -1.94444E-6 -3.38575E-6 Z " pathEditMode="relative" ptsTypes="ffffffffffffffff" p14:bounceEnd="10000">
                                          <p:cBhvr>
                                            <p:cTn id="6" dur="2000" fill="hold"/>
                                            <p:tgtEl>
                                              <p:spTgt spid="6"/>
                                            </p:tgtEl>
                                            <p:attrNameLst>
                                              <p:attrName>ppt_x</p:attrName>
                                              <p:attrName>ppt_y</p:attrName>
                                            </p:attrNameLst>
                                          </p:cBhvr>
                                        </p:animMotion>
                                      </p:childTnLst>
                                    </p:cTn>
                                  </p:par>
                                  <p:par>
                                    <p:cTn id="7" presetID="0" presetClass="path" presetSubtype="0" repeatCount="indefinite" fill="hold" grpId="0" nodeType="withEffect" p14:presetBounceEnd="10000">
                                      <p:stCondLst>
                                        <p:cond delay="250"/>
                                      </p:stCondLst>
                                      <p:childTnLst>
                                        <p:animMotion origin="layout" path="M -1.94444E-6 -3.38575E-6 C -0.00295 -0.00069 -0.00608 -0.00023 -0.00868 -0.00185 C -0.01025 -0.00278 -0.0099 -0.00763 -0.01163 -0.00763 C -0.0132 -0.00763 -0.0125 -0.0037 -0.01302 -0.00185 C -0.01389 0.00069 -0.01493 0.00324 -0.01597 0.00578 C -0.01545 0.00763 -0.01597 0.0111 -0.01441 0.01156 C -0.01025 0.01272 -0.00729 0.00509 -0.00573 0.00185 C -0.00521 -0.00139 -0.00643 -0.00601 -0.00434 -0.00763 C -0.00243 -0.00902 -0.00052 -0.00486 0.00156 -0.00393 C 0.00347 -0.00301 0.00538 -0.00254 0.00729 -0.00185 C 0.00052 0.00093 -0.00174 -0.00023 -0.00573 -0.00763 C -0.00851 -0.01295 -0.01441 -0.02313 -0.01441 -0.02313 C -0.01702 -0.01341 -0.02292 -0.00416 -0.01302 -3.38575E-6 C -0.01198 0.00254 -0.01215 0.00694 -0.01007 0.00763 C -0.0059 0.00902 -0.00799 -0.01434 -0.00139 -0.00763 C 0.00017 -0.00601 -0.00052 -0.00254 -1.94444E-6 -3.38575E-6 Z " pathEditMode="relative" ptsTypes="ffffffffffffffff" p14:bounceEnd="10000">
                                          <p:cBhvr>
                                            <p:cTn id="8"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1.94444E-6 -3.38575E-6 C -0.00295 -0.00069 -0.00608 -0.00023 -0.00868 -0.00185 C -0.01025 -0.00278 -0.0099 -0.00763 -0.01163 -0.00763 C -0.0132 -0.00763 -0.0125 -0.0037 -0.01302 -0.00185 C -0.01389 0.00069 -0.01493 0.00324 -0.01597 0.00578 C -0.01545 0.00763 -0.01597 0.0111 -0.01441 0.01156 C -0.01025 0.01272 -0.00729 0.00509 -0.00573 0.00185 C -0.00521 -0.00139 -0.00643 -0.00601 -0.00434 -0.00763 C -0.00243 -0.00902 -0.00052 -0.00486 0.00156 -0.00393 C 0.00347 -0.00301 0.00538 -0.00254 0.00729 -0.00185 C 0.00052 0.00093 -0.00174 -0.00023 -0.00573 -0.00763 C -0.00851 -0.01295 -0.01441 -0.02313 -0.01441 -0.02313 C -0.01702 -0.01341 -0.02292 -0.00416 -0.01302 -3.38575E-6 C -0.01198 0.00254 -0.01215 0.00694 -0.01007 0.00763 C -0.0059 0.00902 -0.00799 -0.01434 -0.00139 -0.00763 C 0.00017 -0.00601 -0.00052 -0.00254 -1.94444E-6 -3.38575E-6 Z " pathEditMode="relative" ptsTypes="ffffffffffffffff">
                                          <p:cBhvr>
                                            <p:cTn id="6" dur="2000" fill="hold"/>
                                            <p:tgtEl>
                                              <p:spTgt spid="6"/>
                                            </p:tgtEl>
                                            <p:attrNameLst>
                                              <p:attrName>ppt_x</p:attrName>
                                              <p:attrName>ppt_y</p:attrName>
                                            </p:attrNameLst>
                                          </p:cBhvr>
                                        </p:animMotion>
                                      </p:childTnLst>
                                    </p:cTn>
                                  </p:par>
                                  <p:par>
                                    <p:cTn id="7" presetID="0" presetClass="path" presetSubtype="0" repeatCount="indefinite" fill="hold" grpId="0" nodeType="withEffect">
                                      <p:stCondLst>
                                        <p:cond delay="250"/>
                                      </p:stCondLst>
                                      <p:childTnLst>
                                        <p:animMotion origin="layout" path="M -1.94444E-6 -3.38575E-6 C -0.00295 -0.00069 -0.00608 -0.00023 -0.00868 -0.00185 C -0.01025 -0.00278 -0.0099 -0.00763 -0.01163 -0.00763 C -0.0132 -0.00763 -0.0125 -0.0037 -0.01302 -0.00185 C -0.01389 0.00069 -0.01493 0.00324 -0.01597 0.00578 C -0.01545 0.00763 -0.01597 0.0111 -0.01441 0.01156 C -0.01025 0.01272 -0.00729 0.00509 -0.00573 0.00185 C -0.00521 -0.00139 -0.00643 -0.00601 -0.00434 -0.00763 C -0.00243 -0.00902 -0.00052 -0.00486 0.00156 -0.00393 C 0.00347 -0.00301 0.00538 -0.00254 0.00729 -0.00185 C 0.00052 0.00093 -0.00174 -0.00023 -0.00573 -0.00763 C -0.00851 -0.01295 -0.01441 -0.02313 -0.01441 -0.02313 C -0.01702 -0.01341 -0.02292 -0.00416 -0.01302 -3.38575E-6 C -0.01198 0.00254 -0.01215 0.00694 -0.01007 0.00763 C -0.0059 0.00902 -0.00799 -0.01434 -0.00139 -0.00763 C 0.00017 -0.00601 -0.00052 -0.00254 -1.94444E-6 -3.38575E-6 Z " pathEditMode="relative" ptsTypes="ffffffffffffffff">
                                          <p:cBhvr>
                                            <p:cTn id="8"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41784"/>
            <a:ext cx="8229600" cy="1143000"/>
          </a:xfrm>
        </p:spPr>
        <p:txBody>
          <a:bodyPr>
            <a:normAutofit/>
          </a:bodyPr>
          <a:lstStyle/>
          <a:p>
            <a:r>
              <a:rPr lang="en-AU" sz="3200" dirty="0"/>
              <a:t>Mr Germ </a:t>
            </a:r>
            <a:r>
              <a:rPr lang="en-AU" sz="3200" dirty="0">
                <a:solidFill>
                  <a:srgbClr val="FF0000"/>
                </a:solidFill>
              </a:rPr>
              <a:t>reproduced</a:t>
            </a:r>
            <a:r>
              <a:rPr lang="en-AU" sz="3200" dirty="0"/>
              <a:t> himself.</a:t>
            </a:r>
          </a:p>
        </p:txBody>
      </p:sp>
      <p:sp>
        <p:nvSpPr>
          <p:cNvPr id="3" name="Content Placeholder 2"/>
          <p:cNvSpPr>
            <a:spLocks noGrp="1"/>
          </p:cNvSpPr>
          <p:nvPr>
            <p:ph idx="1"/>
          </p:nvPr>
        </p:nvSpPr>
        <p:spPr/>
        <p:txBody>
          <a:bodyPr/>
          <a:lstStyle/>
          <a:p>
            <a:endParaRPr lang="en-AU"/>
          </a:p>
        </p:txBody>
      </p:sp>
      <p:sp>
        <p:nvSpPr>
          <p:cNvPr id="6" name="Oval 5"/>
          <p:cNvSpPr/>
          <p:nvPr/>
        </p:nvSpPr>
        <p:spPr>
          <a:xfrm>
            <a:off x="1907704" y="2348880"/>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4598437" y="2348880"/>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527484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14:presetBounceEnd="10000">
                                      <p:stCondLst>
                                        <p:cond delay="0"/>
                                      </p:stCondLst>
                                      <p:childTnLst>
                                        <p:animMotion origin="layout" path="M -1.94444E-6 -3.38575E-6 C -0.00295 -0.00069 -0.00608 -0.00023 -0.00868 -0.00185 C -0.01025 -0.00278 -0.0099 -0.00763 -0.01163 -0.00763 C -0.0132 -0.00763 -0.0125 -0.0037 -0.01302 -0.00185 C -0.01389 0.00069 -0.01493 0.00324 -0.01597 0.00578 C -0.01545 0.00763 -0.01597 0.0111 -0.01441 0.01156 C -0.01025 0.01272 -0.00729 0.00509 -0.00573 0.00185 C -0.00521 -0.00139 -0.00643 -0.00601 -0.00434 -0.00763 C -0.00243 -0.00902 -0.00052 -0.00486 0.00156 -0.00393 C 0.00347 -0.00301 0.00538 -0.00254 0.00729 -0.00185 C 0.00052 0.00093 -0.00174 -0.00023 -0.00573 -0.00763 C -0.00851 -0.01295 -0.01441 -0.02313 -0.01441 -0.02313 C -0.01702 -0.01341 -0.02292 -0.00416 -0.01302 -3.38575E-6 C -0.01198 0.00254 -0.01215 0.00694 -0.01007 0.00763 C -0.0059 0.00902 -0.00799 -0.01434 -0.00139 -0.00763 C 0.00017 -0.00601 -0.00052 -0.00254 -1.94444E-6 -3.38575E-6 Z " pathEditMode="relative" ptsTypes="ffffffffffffffff" p14:bounceEnd="10000">
                                          <p:cBhvr>
                                            <p:cTn id="6" dur="2000" fill="hold"/>
                                            <p:tgtEl>
                                              <p:spTgt spid="6"/>
                                            </p:tgtEl>
                                            <p:attrNameLst>
                                              <p:attrName>ppt_x</p:attrName>
                                              <p:attrName>ppt_y</p:attrName>
                                            </p:attrNameLst>
                                          </p:cBhvr>
                                        </p:animMotion>
                                      </p:childTnLst>
                                    </p:cTn>
                                  </p:par>
                                  <p:par>
                                    <p:cTn id="7" presetID="0" presetClass="path" presetSubtype="0" repeatCount="indefinite" fill="hold" grpId="0" nodeType="withEffect" p14:presetBounceEnd="10000">
                                      <p:stCondLst>
                                        <p:cond delay="250"/>
                                      </p:stCondLst>
                                      <p:childTnLst>
                                        <p:animMotion origin="layout" path="M -1.94444E-6 -3.38575E-6 C -0.00295 -0.00069 -0.00608 -0.00023 -0.00868 -0.00185 C -0.01025 -0.00278 -0.0099 -0.00763 -0.01163 -0.00763 C -0.0132 -0.00763 -0.0125 -0.0037 -0.01302 -0.00185 C -0.01389 0.00069 -0.01493 0.00324 -0.01597 0.00578 C -0.01545 0.00763 -0.01597 0.0111 -0.01441 0.01156 C -0.01025 0.01272 -0.00729 0.00509 -0.00573 0.00185 C -0.00521 -0.00139 -0.00643 -0.00601 -0.00434 -0.00763 C -0.00243 -0.00902 -0.00052 -0.00486 0.00156 -0.00393 C 0.00347 -0.00301 0.00538 -0.00254 0.00729 -0.00185 C 0.00052 0.00093 -0.00174 -0.00023 -0.00573 -0.00763 C -0.00851 -0.01295 -0.01441 -0.02313 -0.01441 -0.02313 C -0.01702 -0.01341 -0.02292 -0.00416 -0.01302 -3.38575E-6 C -0.01198 0.00254 -0.01215 0.00694 -0.01007 0.00763 C -0.0059 0.00902 -0.00799 -0.01434 -0.00139 -0.00763 C 0.00017 -0.00601 -0.00052 -0.00254 -1.94444E-6 -3.38575E-6 Z " pathEditMode="relative" ptsTypes="ffffffffffffffff" p14:bounceEnd="10000">
                                          <p:cBhvr>
                                            <p:cTn id="8"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1.94444E-6 -3.38575E-6 C -0.00295 -0.00069 -0.00608 -0.00023 -0.00868 -0.00185 C -0.01025 -0.00278 -0.0099 -0.00763 -0.01163 -0.00763 C -0.0132 -0.00763 -0.0125 -0.0037 -0.01302 -0.00185 C -0.01389 0.00069 -0.01493 0.00324 -0.01597 0.00578 C -0.01545 0.00763 -0.01597 0.0111 -0.01441 0.01156 C -0.01025 0.01272 -0.00729 0.00509 -0.00573 0.00185 C -0.00521 -0.00139 -0.00643 -0.00601 -0.00434 -0.00763 C -0.00243 -0.00902 -0.00052 -0.00486 0.00156 -0.00393 C 0.00347 -0.00301 0.00538 -0.00254 0.00729 -0.00185 C 0.00052 0.00093 -0.00174 -0.00023 -0.00573 -0.00763 C -0.00851 -0.01295 -0.01441 -0.02313 -0.01441 -0.02313 C -0.01702 -0.01341 -0.02292 -0.00416 -0.01302 -3.38575E-6 C -0.01198 0.00254 -0.01215 0.00694 -0.01007 0.00763 C -0.0059 0.00902 -0.00799 -0.01434 -0.00139 -0.00763 C 0.00017 -0.00601 -0.00052 -0.00254 -1.94444E-6 -3.38575E-6 Z " pathEditMode="relative" ptsTypes="ffffffffffffffff">
                                          <p:cBhvr>
                                            <p:cTn id="6" dur="2000" fill="hold"/>
                                            <p:tgtEl>
                                              <p:spTgt spid="6"/>
                                            </p:tgtEl>
                                            <p:attrNameLst>
                                              <p:attrName>ppt_x</p:attrName>
                                              <p:attrName>ppt_y</p:attrName>
                                            </p:attrNameLst>
                                          </p:cBhvr>
                                        </p:animMotion>
                                      </p:childTnLst>
                                    </p:cTn>
                                  </p:par>
                                  <p:par>
                                    <p:cTn id="7" presetID="0" presetClass="path" presetSubtype="0" repeatCount="indefinite" fill="hold" grpId="0" nodeType="withEffect">
                                      <p:stCondLst>
                                        <p:cond delay="250"/>
                                      </p:stCondLst>
                                      <p:childTnLst>
                                        <p:animMotion origin="layout" path="M -1.94444E-6 -3.38575E-6 C -0.00295 -0.00069 -0.00608 -0.00023 -0.00868 -0.00185 C -0.01025 -0.00278 -0.0099 -0.00763 -0.01163 -0.00763 C -0.0132 -0.00763 -0.0125 -0.0037 -0.01302 -0.00185 C -0.01389 0.00069 -0.01493 0.00324 -0.01597 0.00578 C -0.01545 0.00763 -0.01597 0.0111 -0.01441 0.01156 C -0.01025 0.01272 -0.00729 0.00509 -0.00573 0.00185 C -0.00521 -0.00139 -0.00643 -0.00601 -0.00434 -0.00763 C -0.00243 -0.00902 -0.00052 -0.00486 0.00156 -0.00393 C 0.00347 -0.00301 0.00538 -0.00254 0.00729 -0.00185 C 0.00052 0.00093 -0.00174 -0.00023 -0.00573 -0.00763 C -0.00851 -0.01295 -0.01441 -0.02313 -0.01441 -0.02313 C -0.01702 -0.01341 -0.02292 -0.00416 -0.01302 -3.38575E-6 C -0.01198 0.00254 -0.01215 0.00694 -0.01007 0.00763 C -0.0059 0.00902 -0.00799 -0.01434 -0.00139 -0.00763 C 0.00017 -0.00601 -0.00052 -0.00254 -1.94444E-6 -3.38575E-6 Z " pathEditMode="relative" ptsTypes="ffffffffffffffff">
                                          <p:cBhvr>
                                            <p:cTn id="8"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a:p>
        </p:txBody>
      </p:sp>
      <p:sp>
        <p:nvSpPr>
          <p:cNvPr id="7" name="Title 1"/>
          <p:cNvSpPr txBox="1">
            <a:spLocks/>
          </p:cNvSpPr>
          <p:nvPr/>
        </p:nvSpPr>
        <p:spPr>
          <a:xfrm>
            <a:off x="467544"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a:t>Germs can reproduce very quickly.</a:t>
            </a:r>
          </a:p>
        </p:txBody>
      </p:sp>
      <p:sp>
        <p:nvSpPr>
          <p:cNvPr id="8" name="Oval 7"/>
          <p:cNvSpPr/>
          <p:nvPr/>
        </p:nvSpPr>
        <p:spPr>
          <a:xfrm rot="5400000">
            <a:off x="1827312" y="2348880"/>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rot="5400000">
            <a:off x="1979712" y="2348880"/>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rot="5400000">
            <a:off x="4491608" y="2348880"/>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rot="5400000">
            <a:off x="4644008" y="2348880"/>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375173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14:presetBounceEnd="12000">
                                      <p:stCondLst>
                                        <p:cond delay="0"/>
                                      </p:stCondLst>
                                      <p:childTnLst>
                                        <p:animMotion origin="layout" path="M -0.01996 0.01595 C -0.01875 0.02035 -0.01562 0.02474 -0.01597 0.02983 C -0.01615 0.03261 -0.0184 0.03446 -0.0191 0.03723 C -0.01996 0.04047 -0.01979 0.04394 -0.02031 0.04718 C -0.01771 0.05689 -0.0158 0.06545 -0.01771 0.07562 C -0.01493 0.08672 -0.01858 0.09644 -0.01979 0.10707 C -0.01701 0.11679 -0.01406 0.12257 -0.01215 0.13321 C -0.01858 0.14847 -0.01389 0.13298 -0.01319 0.14778 C -0.01319 0.15078 -0.0151 0.16119 -0.01597 0.16489 C -0.01146 0.18154 -0.01146 0.17414 -0.01354 0.18663 C -0.01128 0.19472 -0.00955 0.20051 -0.0092 0.21045 C -0.00903 0.21299 -0.01076 0.21508 -0.01059 0.21762 C -0.01059 0.21854 -0.00937 0.21762 -0.00885 0.21693 " pathEditMode="relative" rAng="5229734" ptsTypes="ffffffffffffA" p14:bounceEnd="12000">
                                          <p:cBhvr>
                                            <p:cTn id="6" dur="2000" fill="hold"/>
                                            <p:tgtEl>
                                              <p:spTgt spid="9"/>
                                            </p:tgtEl>
                                            <p:attrNameLst>
                                              <p:attrName>ppt_x</p:attrName>
                                              <p:attrName>ppt_y</p:attrName>
                                            </p:attrNameLst>
                                          </p:cBhvr>
                                          <p:rCtr x="399" y="10130"/>
                                        </p:animMotion>
                                      </p:childTnLst>
                                    </p:cTn>
                                  </p:par>
                                  <p:par>
                                    <p:cTn id="7" presetID="0" presetClass="path" presetSubtype="0" fill="hold" grpId="0" nodeType="withEffect" p14:presetBounceEnd="10000">
                                      <p:stCondLst>
                                        <p:cond delay="0"/>
                                      </p:stCondLst>
                                      <p:childTnLst>
                                        <p:animMotion origin="layout" path="M 2.22222E-6 -1.85014E-8 C -0.00035 -0.00324 -0.00174 -0.00648 -0.00122 -0.00948 C 0.00121 -0.02567 0.00694 -0.01226 -0.00122 -0.02475 C 0.00607 -0.03006 0.00225 -0.03261 2.22222E-6 -0.04625 C 0.00816 -0.05227 0.00295 -0.04625 -0.00122 -0.0525 C -0.00261 -0.05458 -0.00313 -0.05874 -0.004 -0.06175 C -0.00278 -0.0629 -0.00052 -0.06175 2.22222E-6 -0.06475 C 0.00069 -0.06753 -0.00122 -0.07054 -0.00122 -0.07377 C -0.00122 -0.08464 0.00087 -0.09436 0.00156 -0.10476 C -0.00018 -0.12789 -0.00122 -0.13737 -0.00122 -0.16235 " pathEditMode="relative" rAng="5400000" ptsTypes="fffffffffA" p14:bounceEnd="10000">
                                          <p:cBhvr>
                                            <p:cTn id="8" dur="2000" fill="hold"/>
                                            <p:tgtEl>
                                              <p:spTgt spid="8"/>
                                            </p:tgtEl>
                                            <p:attrNameLst>
                                              <p:attrName>ppt_x</p:attrName>
                                              <p:attrName>ppt_y</p:attrName>
                                            </p:attrNameLst>
                                          </p:cBhvr>
                                          <p:rCtr x="208" y="-8117"/>
                                        </p:animMotion>
                                      </p:childTnLst>
                                    </p:cTn>
                                  </p:par>
                                  <p:par>
                                    <p:cTn id="9" presetID="0" presetClass="path" presetSubtype="0" fill="hold" grpId="0" nodeType="withEffect" p14:presetBounceEnd="12000">
                                      <p:stCondLst>
                                        <p:cond delay="0"/>
                                      </p:stCondLst>
                                      <p:childTnLst>
                                        <p:animMotion origin="layout" path="M -0.00816 0.00508 C -0.00712 0.00971 -0.00417 0.01434 -0.00469 0.01919 C -0.00503 0.02197 -0.00729 0.02382 -0.00816 0.02636 C -0.00903 0.0296 -0.00903 0.03307 -0.00972 0.03631 C -0.00747 0.04625 -0.0059 0.05481 -0.00816 0.06498 C -0.00573 0.07608 -0.00955 0.08557 -0.01146 0.0962 C -0.00903 0.10615 -0.00625 0.11216 -0.00469 0.1228 C -0.01181 0.1376 -0.00642 0.12257 -0.00642 0.13737 C -0.00642 0.14038 -0.00885 0.15055 -0.00972 0.15425 C -0.0059 0.17113 -0.00556 0.16373 -0.00816 0.17599 C -0.00625 0.18432 -0.00469 0.1901 -0.00469 0.20004 C -0.00469 0.20259 -0.00642 0.20467 -0.00642 0.20721 C -0.00642 0.20814 -0.00521 0.20721 -0.00469 0.20721 " pathEditMode="relative" rAng="5400000" ptsTypes="ffffffffffffA" p14:bounceEnd="12000">
                                          <p:cBhvr>
                                            <p:cTn id="10" dur="2000" fill="hold"/>
                                            <p:tgtEl>
                                              <p:spTgt spid="11"/>
                                            </p:tgtEl>
                                            <p:attrNameLst>
                                              <p:attrName>ppt_x</p:attrName>
                                              <p:attrName>ppt_y</p:attrName>
                                            </p:attrNameLst>
                                          </p:cBhvr>
                                          <p:rCtr x="17" y="10153"/>
                                        </p:animMotion>
                                      </p:childTnLst>
                                    </p:cTn>
                                  </p:par>
                                  <p:par>
                                    <p:cTn id="11" presetID="0" presetClass="path" presetSubtype="0" fill="hold" grpId="0" nodeType="withEffect" p14:presetBounceEnd="10000">
                                      <p:stCondLst>
                                        <p:cond delay="0"/>
                                      </p:stCondLst>
                                      <p:childTnLst>
                                        <p:animMotion origin="layout" path="M 0.00556 -0.01157 C 0.00521 -0.0148 0.004 -0.01827 0.00469 -0.02128 C 0.00782 -0.03724 0.01285 -0.02336 0.00539 -0.03631 C 0.01285 -0.04117 0.00903 -0.04394 0.00747 -0.05782 C 0.0158 -0.06314 0.01042 -0.05759 0.00643 -0.06406 C 0.00521 -0.06638 0.00486 -0.07054 0.004 -0.07355 C 0.00539 -0.0747 0.00747 -0.07332 0.00816 -0.07632 C 0.00903 -0.0791 0.00729 -0.0821 0.00729 -0.08534 C 0.00782 -0.09621 0.01025 -0.10569 0.01146 -0.1161 C 0.01059 -0.13923 0.01007 -0.14894 0.01094 -0.17322 " pathEditMode="relative" rAng="5593663" ptsTypes="fffffffffA" p14:bounceEnd="10000">
                                          <p:cBhvr>
                                            <p:cTn id="12" dur="2000" fill="hold"/>
                                            <p:tgtEl>
                                              <p:spTgt spid="10"/>
                                            </p:tgtEl>
                                            <p:attrNameLst>
                                              <p:attrName>ppt_x</p:attrName>
                                              <p:attrName>ppt_y</p:attrName>
                                            </p:attrNameLst>
                                          </p:cBhvr>
                                          <p:rCtr x="538" y="-80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1996 0.01595 C -0.01875 0.02035 -0.01562 0.02474 -0.01597 0.02983 C -0.01615 0.03261 -0.0184 0.03446 -0.0191 0.03723 C -0.01996 0.04047 -0.01979 0.04394 -0.02031 0.04718 C -0.01771 0.05689 -0.0158 0.06545 -0.01771 0.07562 C -0.01493 0.08672 -0.01858 0.09644 -0.01979 0.10707 C -0.01701 0.11679 -0.01406 0.12257 -0.01215 0.13321 C -0.01858 0.14847 -0.01389 0.13298 -0.01319 0.14778 C -0.01319 0.15078 -0.0151 0.16119 -0.01597 0.16489 C -0.01146 0.18154 -0.01146 0.17414 -0.01354 0.18663 C -0.01128 0.19472 -0.00955 0.20051 -0.0092 0.21045 C -0.00903 0.21299 -0.01076 0.21508 -0.01059 0.21762 C -0.01059 0.21854 -0.00937 0.21762 -0.00885 0.21693 " pathEditMode="relative" rAng="5229734" ptsTypes="ffffffffffffA">
                                          <p:cBhvr>
                                            <p:cTn id="6" dur="2000" fill="hold"/>
                                            <p:tgtEl>
                                              <p:spTgt spid="9"/>
                                            </p:tgtEl>
                                            <p:attrNameLst>
                                              <p:attrName>ppt_x</p:attrName>
                                              <p:attrName>ppt_y</p:attrName>
                                            </p:attrNameLst>
                                          </p:cBhvr>
                                          <p:rCtr x="399" y="10130"/>
                                        </p:animMotion>
                                      </p:childTnLst>
                                    </p:cTn>
                                  </p:par>
                                  <p:par>
                                    <p:cTn id="7" presetID="0" presetClass="path" presetSubtype="0" fill="hold" grpId="0" nodeType="withEffect">
                                      <p:stCondLst>
                                        <p:cond delay="0"/>
                                      </p:stCondLst>
                                      <p:childTnLst>
                                        <p:animMotion origin="layout" path="M 2.22222E-6 -1.85014E-8 C -0.00035 -0.00324 -0.00174 -0.00648 -0.00122 -0.00948 C 0.00121 -0.02567 0.00694 -0.01226 -0.00122 -0.02475 C 0.00607 -0.03006 0.00225 -0.03261 2.22222E-6 -0.04625 C 0.00816 -0.05227 0.00295 -0.04625 -0.00122 -0.0525 C -0.00261 -0.05458 -0.00313 -0.05874 -0.004 -0.06175 C -0.00278 -0.0629 -0.00052 -0.06175 2.22222E-6 -0.06475 C 0.00069 -0.06753 -0.00122 -0.07054 -0.00122 -0.07377 C -0.00122 -0.08464 0.00087 -0.09436 0.00156 -0.10476 C -0.00018 -0.12789 -0.00122 -0.13737 -0.00122 -0.16235 " pathEditMode="relative" rAng="5400000" ptsTypes="fffffffffA">
                                          <p:cBhvr>
                                            <p:cTn id="8" dur="2000" fill="hold"/>
                                            <p:tgtEl>
                                              <p:spTgt spid="8"/>
                                            </p:tgtEl>
                                            <p:attrNameLst>
                                              <p:attrName>ppt_x</p:attrName>
                                              <p:attrName>ppt_y</p:attrName>
                                            </p:attrNameLst>
                                          </p:cBhvr>
                                          <p:rCtr x="208" y="-8117"/>
                                        </p:animMotion>
                                      </p:childTnLst>
                                    </p:cTn>
                                  </p:par>
                                  <p:par>
                                    <p:cTn id="9" presetID="0" presetClass="path" presetSubtype="0" fill="hold" grpId="0" nodeType="withEffect">
                                      <p:stCondLst>
                                        <p:cond delay="0"/>
                                      </p:stCondLst>
                                      <p:childTnLst>
                                        <p:animMotion origin="layout" path="M -0.00816 0.00508 C -0.00712 0.00971 -0.00417 0.01434 -0.00469 0.01919 C -0.00503 0.02197 -0.00729 0.02382 -0.00816 0.02636 C -0.00903 0.0296 -0.00903 0.03307 -0.00972 0.03631 C -0.00747 0.04625 -0.0059 0.05481 -0.00816 0.06498 C -0.00573 0.07608 -0.00955 0.08557 -0.01146 0.0962 C -0.00903 0.10615 -0.00625 0.11216 -0.00469 0.1228 C -0.01181 0.1376 -0.00642 0.12257 -0.00642 0.13737 C -0.00642 0.14038 -0.00885 0.15055 -0.00972 0.15425 C -0.0059 0.17113 -0.00556 0.16373 -0.00816 0.17599 C -0.00625 0.18432 -0.00469 0.1901 -0.00469 0.20004 C -0.00469 0.20259 -0.00642 0.20467 -0.00642 0.20721 C -0.00642 0.20814 -0.00521 0.20721 -0.00469 0.20721 " pathEditMode="relative" rAng="5400000" ptsTypes="ffffffffffffA">
                                          <p:cBhvr>
                                            <p:cTn id="10" dur="2000" fill="hold"/>
                                            <p:tgtEl>
                                              <p:spTgt spid="11"/>
                                            </p:tgtEl>
                                            <p:attrNameLst>
                                              <p:attrName>ppt_x</p:attrName>
                                              <p:attrName>ppt_y</p:attrName>
                                            </p:attrNameLst>
                                          </p:cBhvr>
                                          <p:rCtr x="17" y="10153"/>
                                        </p:animMotion>
                                      </p:childTnLst>
                                    </p:cTn>
                                  </p:par>
                                  <p:par>
                                    <p:cTn id="11" presetID="0" presetClass="path" presetSubtype="0" fill="hold" grpId="0" nodeType="withEffect">
                                      <p:stCondLst>
                                        <p:cond delay="0"/>
                                      </p:stCondLst>
                                      <p:childTnLst>
                                        <p:animMotion origin="layout" path="M 0.00556 -0.01157 C 0.00521 -0.0148 0.004 -0.01827 0.00469 -0.02128 C 0.00782 -0.03724 0.01285 -0.02336 0.00539 -0.03631 C 0.01285 -0.04117 0.00903 -0.04394 0.00747 -0.05782 C 0.0158 -0.06314 0.01042 -0.05759 0.00643 -0.06406 C 0.00521 -0.06638 0.00486 -0.07054 0.004 -0.07355 C 0.00539 -0.0747 0.00747 -0.07332 0.00816 -0.07632 C 0.00903 -0.0791 0.00729 -0.0821 0.00729 -0.08534 C 0.00782 -0.09621 0.01025 -0.10569 0.01146 -0.1161 C 0.01059 -0.13923 0.01007 -0.14894 0.01094 -0.17322 " pathEditMode="relative" rAng="5593663" ptsTypes="fffffffffA">
                                          <p:cBhvr>
                                            <p:cTn id="12" dur="2000" fill="hold"/>
                                            <p:tgtEl>
                                              <p:spTgt spid="10"/>
                                            </p:tgtEl>
                                            <p:attrNameLst>
                                              <p:attrName>ppt_x</p:attrName>
                                              <p:attrName>ppt_y</p:attrName>
                                            </p:attrNameLst>
                                          </p:cBhvr>
                                          <p:rCtr x="538" y="-80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a:p>
        </p:txBody>
      </p:sp>
      <p:sp>
        <p:nvSpPr>
          <p:cNvPr id="7" name="Title 1"/>
          <p:cNvSpPr txBox="1">
            <a:spLocks/>
          </p:cNvSpPr>
          <p:nvPr/>
        </p:nvSpPr>
        <p:spPr>
          <a:xfrm>
            <a:off x="467544"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a:t>Germs can reproduce very quickly.</a:t>
            </a:r>
          </a:p>
        </p:txBody>
      </p:sp>
      <p:sp>
        <p:nvSpPr>
          <p:cNvPr id="8" name="Oval 7"/>
          <p:cNvSpPr/>
          <p:nvPr/>
        </p:nvSpPr>
        <p:spPr>
          <a:xfrm rot="5400000">
            <a:off x="1842660" y="3789040"/>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rot="5400000">
            <a:off x="1979712" y="1115988"/>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1971328" y="1115988"/>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2123728" y="1115988"/>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p:nvPr/>
        </p:nvSpPr>
        <p:spPr>
          <a:xfrm>
            <a:off x="4652594" y="1115988"/>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p:cNvSpPr/>
          <p:nvPr/>
        </p:nvSpPr>
        <p:spPr>
          <a:xfrm>
            <a:off x="4804994" y="1115988"/>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p:cNvSpPr/>
          <p:nvPr/>
        </p:nvSpPr>
        <p:spPr>
          <a:xfrm>
            <a:off x="4601986" y="3664902"/>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4754386" y="3664902"/>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1592782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14:presetBounceEnd="12000">
                                      <p:stCondLst>
                                        <p:cond delay="0"/>
                                      </p:stCondLst>
                                      <p:childTnLst>
                                        <p:animMotion origin="layout" path="M -0.02517 0.33071 C -0.02882 0.32979 -0.03316 0.33118 -0.03611 0.3284 C -0.03785 0.32655 -0.03802 0.32308 -0.03958 0.32077 C -0.04115 0.31846 -0.0434 0.31684 -0.04531 0.31453 C -0.05295 0.31268 -0.05937 0.31059 -0.0651 0.30296 C -0.07378 0.30111 -0.07812 0.29209 -0.08455 0.28515 C -0.09219 0.28354 -0.09757 0.284 -0.10538 0.28099 C -0.11198 0.26573 -0.10434 0.27891 -0.11424 0.2722 C -0.11632 0.27082 -0.12205 0.26342 -0.12413 0.26064 C -0.13715 0.2574 -0.13229 0.26133 -0.13924 0.25255 C -0.14566 0.25093 -0.15035 0.25023 -0.15694 0.24561 C -0.15868 0.24445 -0.1592 0.24144 -0.16094 0.24029 C -0.16163 0.23983 -0.16146 0.24191 -0.16111 0.24283 " pathEditMode="relative" rAng="12433849" ptsTypes="ffffffffffffA" p14:bounceEnd="12000">
                                          <p:cBhvr>
                                            <p:cTn id="6" dur="2000" fill="hold"/>
                                            <p:tgtEl>
                                              <p:spTgt spid="9"/>
                                            </p:tgtEl>
                                            <p:attrNameLst>
                                              <p:attrName>ppt_x</p:attrName>
                                              <p:attrName>ppt_y</p:attrName>
                                            </p:attrNameLst>
                                          </p:cBhvr>
                                          <p:rCtr x="-6788" y="-4625"/>
                                        </p:animMotion>
                                      </p:childTnLst>
                                    </p:cTn>
                                  </p:par>
                                  <p:par>
                                    <p:cTn id="7" presetID="0" presetClass="path" presetSubtype="0" fill="hold" grpId="0" nodeType="withEffect" p14:presetBounceEnd="10000">
                                      <p:stCondLst>
                                        <p:cond delay="0"/>
                                      </p:stCondLst>
                                      <p:childTnLst>
                                        <p:animMotion origin="layout" path="M -0.00191 -0.00255 C -0.00035 -0.00347 0.00139 -0.00394 0.00243 -0.00602 C 0.00694 -0.01504 -0.0007 -0.01272 0.00781 -0.01319 C 0.00607 -0.02059 0.0092 -0.01851 0.01493 -0.02382 C 0.01354 -0.03192 0.01354 -0.02591 0.01805 -0.02614 C 0.01944 -0.02567 0.021 -0.02776 0.02274 -0.02822 C 0.02257 -0.02984 0.021 -0.03053 0.0217 -0.03261 C 0.02257 -0.03423 0.02448 -0.03446 0.02552 -0.03585 C 0.02968 -0.04094 0.03211 -0.04672 0.03576 -0.05204 C 0.04496 -0.06175 0.04878 -0.06545 0.05781 -0.07725 " pathEditMode="relative" rAng="-2632602" ptsTypes="fffffffffA" p14:bounceEnd="10000">
                                          <p:cBhvr>
                                            <p:cTn id="8" dur="2000" fill="hold"/>
                                            <p:tgtEl>
                                              <p:spTgt spid="8"/>
                                            </p:tgtEl>
                                            <p:attrNameLst>
                                              <p:attrName>ppt_x</p:attrName>
                                              <p:attrName>ppt_y</p:attrName>
                                            </p:attrNameLst>
                                          </p:cBhvr>
                                          <p:rCtr x="2882" y="-3885"/>
                                        </p:animMotion>
                                      </p:childTnLst>
                                    </p:cTn>
                                  </p:par>
                                  <p:par>
                                    <p:cTn id="9" presetID="0" presetClass="path" presetSubtype="0" fill="hold" grpId="0" nodeType="withEffect" p14:presetBounceEnd="12000">
                                      <p:stCondLst>
                                        <p:cond delay="0"/>
                                      </p:stCondLst>
                                      <p:childTnLst>
                                        <p:animMotion origin="layout" path="M -2.5E-6 -0.0007 C 0.00365 -0.00208 0.00712 -0.00602 0.01077 -0.00532 C 0.01285 -0.00486 0.01424 -0.00185 0.01615 -0.0007 C 0.01858 0.00046 0.02118 0.00046 0.02361 0.00138 C 0.03108 -0.00162 0.0375 -0.0037 0.04514 -0.0007 C 0.05347 -0.00393 0.06059 0.00115 0.06858 0.0037 C 0.07604 0.00046 0.08056 -0.00324 0.08854 -0.00532 C 0.09966 0.00416 0.08837 -0.00301 0.09948 -0.00301 C 0.10174 -0.00301 0.10938 0.00023 0.11216 0.00138 C 0.12483 -0.0037 0.11927 -0.00417 0.12847 -0.0007 C 0.13472 -0.00324 0.13907 -0.00532 0.14653 -0.00532 C 0.14844 -0.00532 0.15 -0.00301 0.15191 -0.00301 C 0.15261 -0.00301 0.15191 -0.00463 0.15191 -0.00532 " pathEditMode="relative" rAng="0" ptsTypes="ffffffffffffA" p14:bounceEnd="12000">
                                          <p:cBhvr>
                                            <p:cTn id="10" dur="2000" fill="hold"/>
                                            <p:tgtEl>
                                              <p:spTgt spid="13"/>
                                            </p:tgtEl>
                                            <p:attrNameLst>
                                              <p:attrName>ppt_x</p:attrName>
                                              <p:attrName>ppt_y</p:attrName>
                                            </p:attrNameLst>
                                          </p:cBhvr>
                                          <p:rCtr x="7622" y="-23"/>
                                        </p:animMotion>
                                      </p:childTnLst>
                                    </p:cTn>
                                  </p:par>
                                  <p:par>
                                    <p:cTn id="11" presetID="0" presetClass="path" presetSubtype="0" fill="hold" grpId="0" nodeType="withEffect" p14:presetBounceEnd="10000">
                                      <p:stCondLst>
                                        <p:cond delay="0"/>
                                      </p:stCondLst>
                                      <p:childTnLst>
                                        <p:animMotion origin="layout" path="M 5E-6 -1.55412E-6 C -0.00208 -0.00162 -0.00486 -0.00208 -0.00659 -0.00462 C -0.01475 -0.01688 -0.00329 -0.01503 -0.01562 -0.01387 C -0.0144 -0.02498 -0.01805 -0.0222 -0.02777 -0.02844 C -0.02639 -0.0407 -0.0257 -0.03122 -0.03194 -0.03076 C -0.03403 -0.03053 -0.03698 -0.03261 -0.03924 -0.0333 C -0.03941 -0.03538 -0.03732 -0.037 -0.03871 -0.03955 C -0.03975 -0.04186 -0.0427 -0.04163 -0.04462 -0.04371 C -0.05139 -0.05018 -0.05573 -0.05851 -0.06164 -0.06568 C -0.07622 -0.0777 -0.08282 -0.08233 -0.09775 -0.09782 " pathEditMode="relative" rAng="2250052" ptsTypes="fffffffffA" p14:bounceEnd="10000">
                                          <p:cBhvr>
                                            <p:cTn id="12" dur="2000" fill="hold"/>
                                            <p:tgtEl>
                                              <p:spTgt spid="12"/>
                                            </p:tgtEl>
                                            <p:attrNameLst>
                                              <p:attrName>ppt_x</p:attrName>
                                              <p:attrName>ppt_y</p:attrName>
                                            </p:attrNameLst>
                                          </p:cBhvr>
                                          <p:rCtr x="-4722" y="-5180"/>
                                        </p:animMotion>
                                      </p:childTnLst>
                                    </p:cTn>
                                  </p:par>
                                  <p:par>
                                    <p:cTn id="13" presetID="0" presetClass="path" presetSubtype="0" fill="hold" grpId="0" nodeType="withEffect" p14:presetBounceEnd="12000">
                                      <p:stCondLst>
                                        <p:cond delay="0"/>
                                      </p:stCondLst>
                                      <p:childTnLst>
                                        <p:animMotion origin="layout" path="M 0.05122 -0.00324 C 0.05244 -0.00763 0.05261 -0.01364 0.05539 -0.01688 C 0.05695 -0.01873 0.05955 -0.01827 0.06146 -0.01942 C 0.06372 -0.02081 0.06528 -0.02382 0.06737 -0.02567 C 0.07049 -0.03515 0.07362 -0.04301 0.08039 -0.0488 C 0.08369 -0.05943 0.09132 -0.06337 0.09792 -0.06984 C 0.10105 -0.07932 0.10191 -0.08672 0.10591 -0.09574 C 0.11806 -0.10106 0.10712 -0.09412 0.11407 -0.10546 C 0.11563 -0.10777 0.12257 -0.11332 0.125 -0.1154 C 0.13021 -0.13159 0.12639 -0.12627 0.13438 -0.13321 C 0.13681 -0.1413 0.13855 -0.14708 0.14341 -0.15472 C 0.14462 -0.15657 0.14705 -0.15657 0.14809 -0.15865 C 0.14879 -0.15911 0.1474 -0.15957 0.14688 -0.16004 " pathEditMode="relative" rAng="-2971347" ptsTypes="ffffffffffffA" p14:bounceEnd="12000">
                                          <p:cBhvr>
                                            <p:cTn id="14" dur="2000" fill="hold"/>
                                            <p:tgtEl>
                                              <p:spTgt spid="15"/>
                                            </p:tgtEl>
                                            <p:attrNameLst>
                                              <p:attrName>ppt_x</p:attrName>
                                              <p:attrName>ppt_y</p:attrName>
                                            </p:attrNameLst>
                                          </p:cBhvr>
                                          <p:rCtr x="4913" y="-7747"/>
                                        </p:animMotion>
                                      </p:childTnLst>
                                    </p:cTn>
                                  </p:par>
                                  <p:par>
                                    <p:cTn id="15" presetID="0" presetClass="path" presetSubtype="0" fill="hold" grpId="0" nodeType="withEffect" p14:presetBounceEnd="10000">
                                      <p:stCondLst>
                                        <p:cond delay="0"/>
                                      </p:stCondLst>
                                      <p:childTnLst>
                                        <p:animMotion origin="layout" path="M 0.02604 0.02428 C 0.02795 0.02614 0.03038 0.02729 0.03177 0.0303 C 0.03767 0.04417 0.02708 0.03932 0.03923 0.04186 C 0.03611 0.05204 0.04028 0.05065 0.04844 0.05874 C 0.04531 0.07054 0.04635 0.06175 0.05278 0.06244 C 0.05503 0.06314 0.05712 0.06568 0.05937 0.0673 C 0.05937 0.06915 0.05677 0.07054 0.05781 0.07308 C 0.05868 0.07563 0.06146 0.07655 0.06319 0.07886 C 0.06857 0.08696 0.07153 0.09575 0.07639 0.10477 C 0.08889 0.12095 0.09427 0.12674 0.10642 0.1457 " pathEditMode="relative" rAng="-7838538" ptsTypes="fffffffffA" p14:bounceEnd="10000">
                                          <p:cBhvr>
                                            <p:cTn id="16" dur="2000" fill="hold"/>
                                            <p:tgtEl>
                                              <p:spTgt spid="14"/>
                                            </p:tgtEl>
                                            <p:attrNameLst>
                                              <p:attrName>ppt_x</p:attrName>
                                              <p:attrName>ppt_y</p:attrName>
                                            </p:attrNameLst>
                                          </p:cBhvr>
                                          <p:rCtr x="3819" y="6314"/>
                                        </p:animMotion>
                                      </p:childTnLst>
                                    </p:cTn>
                                  </p:par>
                                  <p:par>
                                    <p:cTn id="17" presetID="0" presetClass="path" presetSubtype="0" fill="hold" grpId="0" nodeType="withEffect" p14:presetBounceEnd="12000">
                                      <p:stCondLst>
                                        <p:cond delay="0"/>
                                      </p:stCondLst>
                                      <p:childTnLst>
                                        <p:animMotion origin="layout" path="M -2.5E-6 -4.0333E-6 C 0.0033 -0.00138 0.00677 -0.00601 0.01025 -0.00578 C 0.01268 -0.00578 0.01407 -0.00254 0.01615 -0.00161 C 0.01858 -0.00092 0.02153 -0.00115 0.02344 -0.00069 C 0.03091 -0.00393 0.03716 -0.00693 0.04514 -0.00508 C 0.0533 -0.00902 0.06042 -0.00462 0.06875 -0.003 C 0.07587 -0.00717 0.08004 -0.01133 0.08785 -0.01433 C 0.09966 -0.00601 0.08802 -0.01202 0.09879 -0.01318 C 0.10139 -0.01341 0.1092 -0.0111 0.11163 -0.01017 C 0.12431 -0.01665 0.11858 -0.01642 0.12795 -0.01387 C 0.1342 -0.01711 0.13854 -0.02012 0.14566 -0.02035 C 0.1474 -0.02058 0.14931 -0.01873 0.15122 -0.01896 C 0.15226 -0.01896 0.15122 -0.02035 0.15087 -0.0215 " pathEditMode="relative" rAng="-283403" ptsTypes="ffffffffffffA" p14:bounceEnd="12000">
                                          <p:cBhvr>
                                            <p:cTn id="18" dur="2000" fill="hold"/>
                                            <p:tgtEl>
                                              <p:spTgt spid="17"/>
                                            </p:tgtEl>
                                            <p:attrNameLst>
                                              <p:attrName>ppt_x</p:attrName>
                                              <p:attrName>ppt_y</p:attrName>
                                            </p:attrNameLst>
                                          </p:cBhvr>
                                          <p:rCtr x="7604" y="-856"/>
                                        </p:animMotion>
                                      </p:childTnLst>
                                    </p:cTn>
                                  </p:par>
                                  <p:par>
                                    <p:cTn id="19" presetID="0" presetClass="path" presetSubtype="0" fill="hold" grpId="0" nodeType="withEffect" p14:presetBounceEnd="10000">
                                      <p:stCondLst>
                                        <p:cond delay="0"/>
                                      </p:stCondLst>
                                      <p:childTnLst>
                                        <p:animMotion origin="layout" path="M 5.55556E-7 -3.40426E-6 C -0.00174 0.00255 -0.00278 0.00625 -0.00486 0.0074 C -0.01545 0.01596 -0.01163 0.00116 -0.01337 0.01758 C -0.02101 0.01365 -0.02014 0.01943 -0.02639 0.03053 C -0.03507 0.02637 -0.0283 0.02776 -0.02882 0.03585 C -0.02934 0.03863 -0.03142 0.04186 -0.03212 0.04487 C -0.03368 0.04418 -0.03455 0.04117 -0.03681 0.04279 C -0.03889 0.04371 -0.03906 0.04764 -0.04097 0.04996 C -0.04722 0.05713 -0.05382 0.06129 -0.06042 0.06776 C -0.0724 0.08442 -0.07674 0.09182 -0.09115 0.10847 " pathEditMode="relative" rAng="-2472376" ptsTypes="fffffffffA" p14:bounceEnd="10000">
                                          <p:cBhvr>
                                            <p:cTn id="20" dur="2000" fill="hold"/>
                                            <p:tgtEl>
                                              <p:spTgt spid="16"/>
                                            </p:tgtEl>
                                            <p:attrNameLst>
                                              <p:attrName>ppt_x</p:attrName>
                                              <p:attrName>ppt_y</p:attrName>
                                            </p:attrNameLst>
                                          </p:cBhvr>
                                          <p:rCtr x="-4740" y="5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6"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2517 0.33071 C -0.02882 0.32979 -0.03316 0.33118 -0.03611 0.3284 C -0.03785 0.32655 -0.03802 0.32308 -0.03958 0.32077 C -0.04115 0.31846 -0.0434 0.31684 -0.04531 0.31453 C -0.05295 0.31268 -0.05937 0.31059 -0.0651 0.30296 C -0.07378 0.30111 -0.07812 0.29209 -0.08455 0.28515 C -0.09219 0.28354 -0.09757 0.284 -0.10538 0.28099 C -0.11198 0.26573 -0.10434 0.27891 -0.11424 0.2722 C -0.11632 0.27082 -0.12205 0.26342 -0.12413 0.26064 C -0.13715 0.2574 -0.13229 0.26133 -0.13924 0.25255 C -0.14566 0.25093 -0.15035 0.25023 -0.15694 0.24561 C -0.15868 0.24445 -0.1592 0.24144 -0.16094 0.24029 C -0.16163 0.23983 -0.16146 0.24191 -0.16111 0.24283 " pathEditMode="relative" rAng="12433849" ptsTypes="ffffffffffffA">
                                          <p:cBhvr>
                                            <p:cTn id="6" dur="2000" fill="hold"/>
                                            <p:tgtEl>
                                              <p:spTgt spid="9"/>
                                            </p:tgtEl>
                                            <p:attrNameLst>
                                              <p:attrName>ppt_x</p:attrName>
                                              <p:attrName>ppt_y</p:attrName>
                                            </p:attrNameLst>
                                          </p:cBhvr>
                                          <p:rCtr x="-6788" y="-4625"/>
                                        </p:animMotion>
                                      </p:childTnLst>
                                    </p:cTn>
                                  </p:par>
                                  <p:par>
                                    <p:cTn id="7" presetID="0" presetClass="path" presetSubtype="0" fill="hold" grpId="0" nodeType="withEffect">
                                      <p:stCondLst>
                                        <p:cond delay="0"/>
                                      </p:stCondLst>
                                      <p:childTnLst>
                                        <p:animMotion origin="layout" path="M -0.00191 -0.00255 C -0.00035 -0.00347 0.00139 -0.00394 0.00243 -0.00602 C 0.00694 -0.01504 -0.0007 -0.01272 0.00781 -0.01319 C 0.00607 -0.02059 0.0092 -0.01851 0.01493 -0.02382 C 0.01354 -0.03192 0.01354 -0.02591 0.01805 -0.02614 C 0.01944 -0.02567 0.021 -0.02776 0.02274 -0.02822 C 0.02257 -0.02984 0.021 -0.03053 0.0217 -0.03261 C 0.02257 -0.03423 0.02448 -0.03446 0.02552 -0.03585 C 0.02968 -0.04094 0.03211 -0.04672 0.03576 -0.05204 C 0.04496 -0.06175 0.04878 -0.06545 0.05781 -0.07725 " pathEditMode="relative" rAng="-2632602" ptsTypes="fffffffffA">
                                          <p:cBhvr>
                                            <p:cTn id="8" dur="2000" fill="hold"/>
                                            <p:tgtEl>
                                              <p:spTgt spid="8"/>
                                            </p:tgtEl>
                                            <p:attrNameLst>
                                              <p:attrName>ppt_x</p:attrName>
                                              <p:attrName>ppt_y</p:attrName>
                                            </p:attrNameLst>
                                          </p:cBhvr>
                                          <p:rCtr x="2882" y="-3885"/>
                                        </p:animMotion>
                                      </p:childTnLst>
                                    </p:cTn>
                                  </p:par>
                                  <p:par>
                                    <p:cTn id="9" presetID="0" presetClass="path" presetSubtype="0" fill="hold" grpId="0" nodeType="withEffect">
                                      <p:stCondLst>
                                        <p:cond delay="0"/>
                                      </p:stCondLst>
                                      <p:childTnLst>
                                        <p:animMotion origin="layout" path="M -2.5E-6 -0.0007 C 0.00365 -0.00208 0.00712 -0.00602 0.01077 -0.00532 C 0.01285 -0.00486 0.01424 -0.00185 0.01615 -0.0007 C 0.01858 0.00046 0.02118 0.00046 0.02361 0.00138 C 0.03108 -0.00162 0.0375 -0.0037 0.04514 -0.0007 C 0.05347 -0.00393 0.06059 0.00115 0.06858 0.0037 C 0.07604 0.00046 0.08056 -0.00324 0.08854 -0.00532 C 0.09966 0.00416 0.08837 -0.00301 0.09948 -0.00301 C 0.10174 -0.00301 0.10938 0.00023 0.11216 0.00138 C 0.12483 -0.0037 0.11927 -0.00417 0.12847 -0.0007 C 0.13472 -0.00324 0.13907 -0.00532 0.14653 -0.00532 C 0.14844 -0.00532 0.15 -0.00301 0.15191 -0.00301 C 0.15261 -0.00301 0.15191 -0.00463 0.15191 -0.00532 " pathEditMode="relative" rAng="0" ptsTypes="ffffffffffffA">
                                          <p:cBhvr>
                                            <p:cTn id="10" dur="2000" fill="hold"/>
                                            <p:tgtEl>
                                              <p:spTgt spid="13"/>
                                            </p:tgtEl>
                                            <p:attrNameLst>
                                              <p:attrName>ppt_x</p:attrName>
                                              <p:attrName>ppt_y</p:attrName>
                                            </p:attrNameLst>
                                          </p:cBhvr>
                                          <p:rCtr x="7622" y="-23"/>
                                        </p:animMotion>
                                      </p:childTnLst>
                                    </p:cTn>
                                  </p:par>
                                  <p:par>
                                    <p:cTn id="11" presetID="0" presetClass="path" presetSubtype="0" fill="hold" grpId="0" nodeType="withEffect">
                                      <p:stCondLst>
                                        <p:cond delay="0"/>
                                      </p:stCondLst>
                                      <p:childTnLst>
                                        <p:animMotion origin="layout" path="M 5E-6 -1.55412E-6 C -0.00208 -0.00162 -0.00486 -0.00208 -0.00659 -0.00462 C -0.01475 -0.01688 -0.00329 -0.01503 -0.01562 -0.01387 C -0.0144 -0.02498 -0.01805 -0.0222 -0.02777 -0.02844 C -0.02639 -0.0407 -0.0257 -0.03122 -0.03194 -0.03076 C -0.03403 -0.03053 -0.03698 -0.03261 -0.03924 -0.0333 C -0.03941 -0.03538 -0.03732 -0.037 -0.03871 -0.03955 C -0.03975 -0.04186 -0.0427 -0.04163 -0.04462 -0.04371 C -0.05139 -0.05018 -0.05573 -0.05851 -0.06164 -0.06568 C -0.07622 -0.0777 -0.08282 -0.08233 -0.09775 -0.09782 " pathEditMode="relative" rAng="2250052" ptsTypes="fffffffffA">
                                          <p:cBhvr>
                                            <p:cTn id="12" dur="2000" fill="hold"/>
                                            <p:tgtEl>
                                              <p:spTgt spid="12"/>
                                            </p:tgtEl>
                                            <p:attrNameLst>
                                              <p:attrName>ppt_x</p:attrName>
                                              <p:attrName>ppt_y</p:attrName>
                                            </p:attrNameLst>
                                          </p:cBhvr>
                                          <p:rCtr x="-4722" y="-5180"/>
                                        </p:animMotion>
                                      </p:childTnLst>
                                    </p:cTn>
                                  </p:par>
                                  <p:par>
                                    <p:cTn id="13" presetID="0" presetClass="path" presetSubtype="0" fill="hold" grpId="0" nodeType="withEffect">
                                      <p:stCondLst>
                                        <p:cond delay="0"/>
                                      </p:stCondLst>
                                      <p:childTnLst>
                                        <p:animMotion origin="layout" path="M 0.05122 -0.00324 C 0.05244 -0.00763 0.05261 -0.01364 0.05539 -0.01688 C 0.05695 -0.01873 0.05955 -0.01827 0.06146 -0.01942 C 0.06372 -0.02081 0.06528 -0.02382 0.06737 -0.02567 C 0.07049 -0.03515 0.07362 -0.04301 0.08039 -0.0488 C 0.08369 -0.05943 0.09132 -0.06337 0.09792 -0.06984 C 0.10105 -0.07932 0.10191 -0.08672 0.10591 -0.09574 C 0.11806 -0.10106 0.10712 -0.09412 0.11407 -0.10546 C 0.11563 -0.10777 0.12257 -0.11332 0.125 -0.1154 C 0.13021 -0.13159 0.12639 -0.12627 0.13438 -0.13321 C 0.13681 -0.1413 0.13855 -0.14708 0.14341 -0.15472 C 0.14462 -0.15657 0.14705 -0.15657 0.14809 -0.15865 C 0.14879 -0.15911 0.1474 -0.15957 0.14688 -0.16004 " pathEditMode="relative" rAng="-2971347" ptsTypes="ffffffffffffA">
                                          <p:cBhvr>
                                            <p:cTn id="14" dur="2000" fill="hold"/>
                                            <p:tgtEl>
                                              <p:spTgt spid="15"/>
                                            </p:tgtEl>
                                            <p:attrNameLst>
                                              <p:attrName>ppt_x</p:attrName>
                                              <p:attrName>ppt_y</p:attrName>
                                            </p:attrNameLst>
                                          </p:cBhvr>
                                          <p:rCtr x="4913" y="-7747"/>
                                        </p:animMotion>
                                      </p:childTnLst>
                                    </p:cTn>
                                  </p:par>
                                  <p:par>
                                    <p:cTn id="15" presetID="0" presetClass="path" presetSubtype="0" fill="hold" grpId="0" nodeType="withEffect">
                                      <p:stCondLst>
                                        <p:cond delay="0"/>
                                      </p:stCondLst>
                                      <p:childTnLst>
                                        <p:animMotion origin="layout" path="M 0.02604 0.02428 C 0.02795 0.02614 0.03038 0.02729 0.03177 0.0303 C 0.03767 0.04417 0.02708 0.03932 0.03923 0.04186 C 0.03611 0.05204 0.04028 0.05065 0.04844 0.05874 C 0.04531 0.07054 0.04635 0.06175 0.05278 0.06244 C 0.05503 0.06314 0.05712 0.06568 0.05937 0.0673 C 0.05937 0.06915 0.05677 0.07054 0.05781 0.07308 C 0.05868 0.07563 0.06146 0.07655 0.06319 0.07886 C 0.06857 0.08696 0.07153 0.09575 0.07639 0.10477 C 0.08889 0.12095 0.09427 0.12674 0.10642 0.1457 " pathEditMode="relative" rAng="-7838538" ptsTypes="fffffffffA">
                                          <p:cBhvr>
                                            <p:cTn id="16" dur="2000" fill="hold"/>
                                            <p:tgtEl>
                                              <p:spTgt spid="14"/>
                                            </p:tgtEl>
                                            <p:attrNameLst>
                                              <p:attrName>ppt_x</p:attrName>
                                              <p:attrName>ppt_y</p:attrName>
                                            </p:attrNameLst>
                                          </p:cBhvr>
                                          <p:rCtr x="3819" y="6314"/>
                                        </p:animMotion>
                                      </p:childTnLst>
                                    </p:cTn>
                                  </p:par>
                                  <p:par>
                                    <p:cTn id="17" presetID="0" presetClass="path" presetSubtype="0" fill="hold" grpId="0" nodeType="withEffect">
                                      <p:stCondLst>
                                        <p:cond delay="0"/>
                                      </p:stCondLst>
                                      <p:childTnLst>
                                        <p:animMotion origin="layout" path="M -2.5E-6 -4.0333E-6 C 0.0033 -0.00138 0.00677 -0.00601 0.01025 -0.00578 C 0.01268 -0.00578 0.01407 -0.00254 0.01615 -0.00161 C 0.01858 -0.00092 0.02153 -0.00115 0.02344 -0.00069 C 0.03091 -0.00393 0.03716 -0.00693 0.04514 -0.00508 C 0.0533 -0.00902 0.06042 -0.00462 0.06875 -0.003 C 0.07587 -0.00717 0.08004 -0.01133 0.08785 -0.01433 C 0.09966 -0.00601 0.08802 -0.01202 0.09879 -0.01318 C 0.10139 -0.01341 0.1092 -0.0111 0.11163 -0.01017 C 0.12431 -0.01665 0.11858 -0.01642 0.12795 -0.01387 C 0.1342 -0.01711 0.13854 -0.02012 0.14566 -0.02035 C 0.1474 -0.02058 0.14931 -0.01873 0.15122 -0.01896 C 0.15226 -0.01896 0.15122 -0.02035 0.15087 -0.0215 " pathEditMode="relative" rAng="-283403" ptsTypes="ffffffffffffA">
                                          <p:cBhvr>
                                            <p:cTn id="18" dur="2000" fill="hold"/>
                                            <p:tgtEl>
                                              <p:spTgt spid="17"/>
                                            </p:tgtEl>
                                            <p:attrNameLst>
                                              <p:attrName>ppt_x</p:attrName>
                                              <p:attrName>ppt_y</p:attrName>
                                            </p:attrNameLst>
                                          </p:cBhvr>
                                          <p:rCtr x="7604" y="-856"/>
                                        </p:animMotion>
                                      </p:childTnLst>
                                    </p:cTn>
                                  </p:par>
                                  <p:par>
                                    <p:cTn id="19" presetID="0" presetClass="path" presetSubtype="0" fill="hold" grpId="0" nodeType="withEffect">
                                      <p:stCondLst>
                                        <p:cond delay="0"/>
                                      </p:stCondLst>
                                      <p:childTnLst>
                                        <p:animMotion origin="layout" path="M 5.55556E-7 -3.40426E-6 C -0.00174 0.00255 -0.00278 0.00625 -0.00486 0.0074 C -0.01545 0.01596 -0.01163 0.00116 -0.01337 0.01758 C -0.02101 0.01365 -0.02014 0.01943 -0.02639 0.03053 C -0.03507 0.02637 -0.0283 0.02776 -0.02882 0.03585 C -0.02934 0.03863 -0.03142 0.04186 -0.03212 0.04487 C -0.03368 0.04418 -0.03455 0.04117 -0.03681 0.04279 C -0.03889 0.04371 -0.03906 0.04764 -0.04097 0.04996 C -0.04722 0.05713 -0.05382 0.06129 -0.06042 0.06776 C -0.0724 0.08442 -0.07674 0.09182 -0.09115 0.10847 " pathEditMode="relative" rAng="-2472376" ptsTypes="fffffffffA">
                                          <p:cBhvr>
                                            <p:cTn id="20" dur="2000" fill="hold"/>
                                            <p:tgtEl>
                                              <p:spTgt spid="16"/>
                                            </p:tgtEl>
                                            <p:attrNameLst>
                                              <p:attrName>ppt_x</p:attrName>
                                              <p:attrName>ppt_y</p:attrName>
                                            </p:attrNameLst>
                                          </p:cBhvr>
                                          <p:rCtr x="-4740" y="5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6" grpId="0" animBg="1"/>
          <p:bldP spid="17" grpId="0" animBg="1"/>
        </p:bldLst>
      </p:timing>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a:p>
        </p:txBody>
      </p:sp>
      <p:sp>
        <p:nvSpPr>
          <p:cNvPr id="7" name="Title 1"/>
          <p:cNvSpPr txBox="1">
            <a:spLocks/>
          </p:cNvSpPr>
          <p:nvPr/>
        </p:nvSpPr>
        <p:spPr>
          <a:xfrm>
            <a:off x="467544"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a:t>Germs can reproduce very quickly.</a:t>
            </a:r>
          </a:p>
        </p:txBody>
      </p:sp>
      <p:sp>
        <p:nvSpPr>
          <p:cNvPr id="8" name="Oval 7"/>
          <p:cNvSpPr/>
          <p:nvPr/>
        </p:nvSpPr>
        <p:spPr>
          <a:xfrm rot="5400000">
            <a:off x="890430" y="4481736"/>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rot="5400000">
            <a:off x="1979712" y="2548778"/>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972072" y="904156"/>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3494246" y="1115988"/>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p:nvPr/>
        </p:nvSpPr>
        <p:spPr>
          <a:xfrm>
            <a:off x="5220072" y="2020280"/>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p:cNvSpPr/>
          <p:nvPr/>
        </p:nvSpPr>
        <p:spPr>
          <a:xfrm>
            <a:off x="6206816" y="172514"/>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p:cNvSpPr/>
          <p:nvPr/>
        </p:nvSpPr>
        <p:spPr>
          <a:xfrm>
            <a:off x="3392454" y="4781026"/>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5942890" y="2852936"/>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p:cNvSpPr/>
          <p:nvPr/>
        </p:nvSpPr>
        <p:spPr>
          <a:xfrm rot="5400000">
            <a:off x="899592" y="4508579"/>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p:cNvSpPr/>
          <p:nvPr/>
        </p:nvSpPr>
        <p:spPr>
          <a:xfrm>
            <a:off x="3544854" y="4933426"/>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p:cNvSpPr/>
          <p:nvPr/>
        </p:nvSpPr>
        <p:spPr>
          <a:xfrm>
            <a:off x="6095290" y="3005336"/>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p:cNvSpPr/>
          <p:nvPr/>
        </p:nvSpPr>
        <p:spPr>
          <a:xfrm>
            <a:off x="5372472" y="2172680"/>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p:cNvSpPr/>
          <p:nvPr/>
        </p:nvSpPr>
        <p:spPr>
          <a:xfrm>
            <a:off x="6156176" y="188640"/>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p:cNvSpPr/>
          <p:nvPr/>
        </p:nvSpPr>
        <p:spPr>
          <a:xfrm>
            <a:off x="3491880" y="1124744"/>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p:cNvSpPr/>
          <p:nvPr/>
        </p:nvSpPr>
        <p:spPr>
          <a:xfrm>
            <a:off x="971600" y="1001857"/>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p:cNvSpPr/>
          <p:nvPr/>
        </p:nvSpPr>
        <p:spPr>
          <a:xfrm rot="5400000">
            <a:off x="1979712" y="2564904"/>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764984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14:presetBounceEnd="12000">
                                      <p:stCondLst>
                                        <p:cond delay="0"/>
                                      </p:stCondLst>
                                      <p:childTnLst>
                                        <p:animMotion origin="layout" path="M -0.01996 0.01595 C -0.01875 0.02035 -0.01562 0.02474 -0.01597 0.02983 C -0.01615 0.03261 -0.0184 0.03446 -0.0191 0.03723 C -0.01996 0.04047 -0.01979 0.04394 -0.02031 0.04718 C -0.01771 0.05689 -0.0158 0.06545 -0.01771 0.07562 C -0.01493 0.08672 -0.01858 0.09644 -0.01979 0.10707 C -0.01701 0.11679 -0.01406 0.12257 -0.01215 0.13321 C -0.01858 0.14847 -0.01389 0.13298 -0.01319 0.14778 C -0.01319 0.15078 -0.0151 0.16119 -0.01597 0.16489 C -0.01146 0.18154 -0.01146 0.17414 -0.01354 0.18663 C -0.01128 0.19472 -0.00955 0.20051 -0.0092 0.21045 C -0.00903 0.21299 -0.01076 0.21508 -0.01059 0.21762 C -0.01059 0.21854 -0.00937 0.21762 -0.00885 0.21693 " pathEditMode="relative" rAng="5229734" ptsTypes="ffffffffffffA" p14:bounceEnd="12000">
                                          <p:cBhvr>
                                            <p:cTn id="6" dur="2000" fill="hold"/>
                                            <p:tgtEl>
                                              <p:spTgt spid="9"/>
                                            </p:tgtEl>
                                            <p:attrNameLst>
                                              <p:attrName>ppt_x</p:attrName>
                                              <p:attrName>ppt_y</p:attrName>
                                            </p:attrNameLst>
                                          </p:cBhvr>
                                          <p:rCtr x="399" y="10130"/>
                                        </p:animMotion>
                                      </p:childTnLst>
                                    </p:cTn>
                                  </p:par>
                                  <p:par>
                                    <p:cTn id="7" presetID="0" presetClass="path" presetSubtype="0" fill="hold" grpId="0" nodeType="withEffect" p14:presetBounceEnd="10000">
                                      <p:stCondLst>
                                        <p:cond delay="0"/>
                                      </p:stCondLst>
                                      <p:childTnLst>
                                        <p:animMotion origin="layout" path="M -8.33333E-7 7.12303E-7 C -0.00139 0.00277 -0.00208 0.00647 -0.00434 0.00809 C -0.01458 0.01665 -0.01146 0.00185 -0.0125 0.0185 C -0.02049 0.01503 -0.01892 0.02081 -0.025 0.03215 C -0.03368 0.02868 -0.02691 0.02937 -0.0276 0.03793 C -0.02743 0.0407 -0.02951 0.04394 -0.03038 0.04695 C -0.03194 0.04648 -0.03281 0.04371 -0.03489 0.0451 C -0.0368 0.04648 -0.03715 0.05018 -0.03889 0.0525 C -0.04479 0.0599 -0.05139 0.06499 -0.05746 0.07146 C -0.06875 0.08927 -0.07326 0.09667 -0.0868 0.11378 " pathEditMode="relative" rAng="-2632602" ptsTypes="fffffffffA" p14:bounceEnd="10000">
                                          <p:cBhvr>
                                            <p:cTn id="8" dur="2000" fill="hold"/>
                                            <p:tgtEl>
                                              <p:spTgt spid="8"/>
                                            </p:tgtEl>
                                            <p:attrNameLst>
                                              <p:attrName>ppt_x</p:attrName>
                                              <p:attrName>ppt_y</p:attrName>
                                            </p:attrNameLst>
                                          </p:cBhvr>
                                          <p:rCtr x="-4514" y="5458"/>
                                        </p:animMotion>
                                      </p:childTnLst>
                                    </p:cTn>
                                  </p:par>
                                  <p:par>
                                    <p:cTn id="9" presetID="0" presetClass="path" presetSubtype="0" fill="hold" grpId="0" nodeType="withEffect" p14:presetBounceEnd="12000">
                                      <p:stCondLst>
                                        <p:cond delay="0"/>
                                      </p:stCondLst>
                                      <p:childTnLst>
                                        <p:animMotion origin="layout" path="M 4.72222E-6 -1.88714E-6 C 0.00086 0.00278 0.00381 0.00578 0.00295 0.00833 C 0.0026 0.00972 -0.00018 0.01041 -0.0007 0.01157 C -0.00174 0.01318 -0.00191 0.01503 -0.00296 0.01688 C -0.00105 0.02267 4.72222E-6 0.02775 -0.00244 0.03261 C -0.0007 0.03932 -0.00487 0.04371 -0.00712 0.04949 C -0.00539 0.05527 -0.00278 0.05898 -0.00174 0.06499 C -0.00938 0.07193 -0.00348 0.06476 -0.004 0.07285 C -0.00434 0.07447 -0.00712 0.07979 -0.00816 0.08164 C -0.00521 0.09135 -0.00452 0.08742 -0.00747 0.09367 C -0.00591 0.09852 -0.00487 0.10199 -0.00521 0.10731 C -0.00539 0.1087 -0.00695 0.10962 -0.00712 0.11124 C -0.00712 0.1117 -0.00608 0.11101 -0.00539 0.11101 " pathEditMode="relative" rAng="5774243" ptsTypes="ffffffffffffA" p14:bounceEnd="12000">
                                          <p:cBhvr>
                                            <p:cTn id="10" dur="2000" fill="hold"/>
                                            <p:tgtEl>
                                              <p:spTgt spid="13"/>
                                            </p:tgtEl>
                                            <p:attrNameLst>
                                              <p:attrName>ppt_x</p:attrName>
                                              <p:attrName>ppt_y</p:attrName>
                                            </p:attrNameLst>
                                          </p:cBhvr>
                                          <p:rCtr x="-417" y="5574"/>
                                        </p:animMotion>
                                      </p:childTnLst>
                                    </p:cTn>
                                  </p:par>
                                  <p:par>
                                    <p:cTn id="11" presetID="0" presetClass="path" presetSubtype="0" fill="hold" grpId="0" nodeType="withEffect" p14:presetBounceEnd="10000">
                                      <p:stCondLst>
                                        <p:cond delay="0"/>
                                      </p:stCondLst>
                                      <p:childTnLst>
                                        <p:animMotion origin="layout" path="M -0.01389 0.04857 C -0.01597 0.04695 -0.01875 0.04649 -0.02031 0.04394 C -0.02847 0.03169 -0.01702 0.03377 -0.02934 0.03469 C -0.02813 0.02382 -0.03195 0.02637 -0.04149 0.02035 C -0.04011 0.0081 -0.03958 0.01735 -0.04583 0.01781 C -0.04792 0.01804 -0.05087 0.01596 -0.05313 0.01527 C -0.05313 0.01318 -0.05104 0.01157 -0.05243 0.00902 C -0.05365 0.00671 -0.0566 0.00694 -0.05851 0.00486 C -0.06511 -0.00162 -0.06962 -0.00994 -0.07535 -0.01688 C -0.09011 -0.02914 -0.09653 -0.03376 -0.11146 -0.04926 " pathEditMode="relative" rAng="2250052" ptsTypes="fffffffffA" p14:bounceEnd="10000">
                                          <p:cBhvr>
                                            <p:cTn id="12" dur="2000" fill="hold"/>
                                            <p:tgtEl>
                                              <p:spTgt spid="12"/>
                                            </p:tgtEl>
                                            <p:attrNameLst>
                                              <p:attrName>ppt_x</p:attrName>
                                              <p:attrName>ppt_y</p:attrName>
                                            </p:attrNameLst>
                                          </p:cBhvr>
                                          <p:rCtr x="-4722" y="-5180"/>
                                        </p:animMotion>
                                      </p:childTnLst>
                                    </p:cTn>
                                  </p:par>
                                  <p:par>
                                    <p:cTn id="13" presetID="0" presetClass="path" presetSubtype="0" fill="hold" grpId="0" nodeType="withEffect" p14:presetBounceEnd="12000">
                                      <p:stCondLst>
                                        <p:cond delay="0"/>
                                      </p:stCondLst>
                                      <p:childTnLst>
                                        <p:animMotion origin="layout" path="M 0.05122 -0.00324 C 0.05244 -0.00763 0.05261 -0.01364 0.05539 -0.01688 C 0.05695 -0.01873 0.05955 -0.01827 0.06146 -0.01942 C 0.06372 -0.02081 0.06528 -0.02382 0.06737 -0.02567 C 0.07049 -0.03515 0.07362 -0.04301 0.08039 -0.0488 C 0.08369 -0.05943 0.09132 -0.06337 0.09792 -0.06984 C 0.10105 -0.07932 0.10191 -0.08672 0.10591 -0.09574 C 0.11806 -0.10106 0.10712 -0.09412 0.11407 -0.10546 C 0.11563 -0.10777 0.12257 -0.11332 0.125 -0.1154 C 0.13021 -0.13159 0.12639 -0.12627 0.13438 -0.13321 C 0.13681 -0.1413 0.13855 -0.14708 0.14341 -0.15472 C 0.14462 -0.15657 0.14705 -0.15657 0.14809 -0.15865 C 0.14879 -0.15911 0.1474 -0.15957 0.14688 -0.16004 " pathEditMode="relative" rAng="-2971347" ptsTypes="ffffffffffffA" p14:bounceEnd="12000">
                                          <p:cBhvr>
                                            <p:cTn id="14" dur="2000" fill="hold"/>
                                            <p:tgtEl>
                                              <p:spTgt spid="15"/>
                                            </p:tgtEl>
                                            <p:attrNameLst>
                                              <p:attrName>ppt_x</p:attrName>
                                              <p:attrName>ppt_y</p:attrName>
                                            </p:attrNameLst>
                                          </p:cBhvr>
                                          <p:rCtr x="4913" y="-7747"/>
                                        </p:animMotion>
                                      </p:childTnLst>
                                    </p:cTn>
                                  </p:par>
                                  <p:par>
                                    <p:cTn id="15" presetID="0" presetClass="path" presetSubtype="0" fill="hold" grpId="0" nodeType="withEffect" p14:presetBounceEnd="10000">
                                      <p:stCondLst>
                                        <p:cond delay="0"/>
                                      </p:stCondLst>
                                      <p:childTnLst>
                                        <p:animMotion origin="layout" path="M 0.02604 0.00347 C 0.02795 0.00532 0.03038 0.00648 0.03177 0.00948 C 0.03767 0.02336 0.02708 0.0185 0.03923 0.02105 C 0.03611 0.03122 0.04028 0.02984 0.04844 0.03793 C 0.04531 0.04972 0.04635 0.04094 0.05278 0.04163 C 0.05486 0.04232 0.05712 0.04487 0.05937 0.04649 C 0.0592 0.04811 0.05677 0.04972 0.05781 0.05227 C 0.05868 0.05481 0.06146 0.05574 0.06319 0.05805 C 0.06857 0.06614 0.07153 0.07493 0.07639 0.08395 C 0.08889 0.10014 0.09427 0.10592 0.10642 0.12489 " pathEditMode="relative" rAng="-7838538" ptsTypes="fffffffffA" p14:bounceEnd="10000">
                                          <p:cBhvr>
                                            <p:cTn id="16" dur="2000" fill="hold"/>
                                            <p:tgtEl>
                                              <p:spTgt spid="14"/>
                                            </p:tgtEl>
                                            <p:attrNameLst>
                                              <p:attrName>ppt_x</p:attrName>
                                              <p:attrName>ppt_y</p:attrName>
                                            </p:attrNameLst>
                                          </p:cBhvr>
                                          <p:rCtr x="3819" y="6314"/>
                                        </p:animMotion>
                                      </p:childTnLst>
                                    </p:cTn>
                                  </p:par>
                                  <p:par>
                                    <p:cTn id="17" presetID="0" presetClass="path" presetSubtype="0" fill="hold" grpId="0" nodeType="withEffect" p14:presetBounceEnd="12000">
                                      <p:stCondLst>
                                        <p:cond delay="0"/>
                                      </p:stCondLst>
                                      <p:childTnLst>
                                        <p:animMotion origin="layout" path="M 0.13281 -0.16929 C 0.1316 -0.16467 0.13212 -0.15842 0.12969 -0.15495 C 0.12812 -0.15264 0.12569 -0.1531 0.12378 -0.15125 C 0.1217 -0.1494 0.12014 -0.14639 0.1184 -0.14454 C 0.11597 -0.1346 0.11371 -0.12627 0.10746 -0.11934 C 0.10486 -0.10824 0.09774 -0.10338 0.09184 -0.09598 C 0.08958 -0.08603 0.08924 -0.0791 0.08628 -0.06892 C 0.07396 -0.06175 0.08472 -0.07031 0.07864 -0.05828 C 0.07726 -0.05551 0.07101 -0.0488 0.06892 -0.04672 C 0.06476 -0.0296 0.06823 -0.03562 0.06094 -0.02752 C 0.05903 -0.0192 0.05781 -0.01295 0.05364 -0.00509 C 0.0526 -0.00301 0.05035 -0.00232 0.0493 -0.00023 C 0.04878 0.00069 0.05017 0.00046 0.05087 0.00092 " pathEditMode="relative" rAng="7441928" ptsTypes="ffffffffffffA" p14:bounceEnd="12000">
                                          <p:cBhvr>
                                            <p:cTn id="18" dur="2000" fill="hold"/>
                                            <p:tgtEl>
                                              <p:spTgt spid="17"/>
                                            </p:tgtEl>
                                            <p:attrNameLst>
                                              <p:attrName>ppt_x</p:attrName>
                                              <p:attrName>ppt_y</p:attrName>
                                            </p:attrNameLst>
                                          </p:cBhvr>
                                          <p:rCtr x="-4253" y="8441"/>
                                        </p:animMotion>
                                      </p:childTnLst>
                                    </p:cTn>
                                  </p:par>
                                  <p:par>
                                    <p:cTn id="19" presetID="0" presetClass="path" presetSubtype="0" fill="hold" grpId="0" nodeType="withEffect" p14:presetBounceEnd="10000">
                                      <p:stCondLst>
                                        <p:cond delay="0"/>
                                      </p:stCondLst>
                                      <p:childTnLst>
                                        <p:animMotion origin="layout" path="M 5.55556E-7 -3.40426E-6 C -0.00174 0.00255 -0.00278 0.00625 -0.00486 0.0074 C -0.01545 0.01596 -0.01163 0.00116 -0.01337 0.01758 C -0.02101 0.01365 -0.02014 0.01943 -0.02639 0.03053 C -0.03507 0.02637 -0.0283 0.02776 -0.02882 0.03585 C -0.02934 0.03863 -0.03142 0.04186 -0.03212 0.04487 C -0.03368 0.04418 -0.03455 0.04117 -0.03681 0.04279 C -0.03889 0.04371 -0.03906 0.04764 -0.04097 0.04996 C -0.04722 0.05713 -0.05382 0.06129 -0.06042 0.06776 C -0.0724 0.08442 -0.07674 0.09182 -0.09115 0.10847 " pathEditMode="relative" rAng="-2472376" ptsTypes="fffffffffA" p14:bounceEnd="10000">
                                          <p:cBhvr>
                                            <p:cTn id="20" dur="2000" fill="hold"/>
                                            <p:tgtEl>
                                              <p:spTgt spid="16"/>
                                            </p:tgtEl>
                                            <p:attrNameLst>
                                              <p:attrName>ppt_x</p:attrName>
                                              <p:attrName>ppt_y</p:attrName>
                                            </p:attrNameLst>
                                          </p:cBhvr>
                                          <p:rCtr x="-4740" y="5157"/>
                                        </p:animMotion>
                                      </p:childTnLst>
                                    </p:cTn>
                                  </p:par>
                                  <p:par>
                                    <p:cTn id="21" presetID="0" presetClass="path" presetSubtype="0" fill="hold" grpId="0" nodeType="withEffect" p14:presetBounceEnd="10000">
                                      <p:stCondLst>
                                        <p:cond delay="0"/>
                                      </p:stCondLst>
                                      <p:childTnLst>
                                        <p:animMotion origin="layout" path="M 0.01042 -0.01619 C 0.00538 -0.0148 -0.00104 -0.01133 -0.00069 -0.01804 C -0.00538 -0.04117 0.02222 -0.05759 -0.01198 -0.02937 C 0.0066 -0.06869 -0.00798 -0.05111 -0.02361 -0.05273 C -0.00417 -0.09505 -0.01493 -0.06614 -0.03212 -0.05273 C -0.03802 -0.04741 -0.04149 -0.04995 -0.04722 -0.04672 C -0.0441 -0.05435 -0.03663 -0.0636 -0.03698 -0.06822 C -0.03698 -0.07377 -0.0441 -0.06822 -0.04705 -0.07007 C -0.05503 -0.07932 -0.05555 -0.09644 -0.06163 -0.10777 C -0.08403 -0.11841 -0.09323 -0.12211 -0.10972 -0.14408 " pathEditMode="relative" rAng="2458633" ptsTypes="fffffffffA" p14:bounceEnd="10000">
                                          <p:cBhvr>
                                            <p:cTn id="22" dur="2000" fill="hold"/>
                                            <p:tgtEl>
                                              <p:spTgt spid="18"/>
                                            </p:tgtEl>
                                            <p:attrNameLst>
                                              <p:attrName>ppt_x</p:attrName>
                                              <p:attrName>ppt_y</p:attrName>
                                            </p:attrNameLst>
                                          </p:cBhvr>
                                          <p:rCtr x="-5330" y="-7447"/>
                                        </p:animMotion>
                                      </p:childTnLst>
                                    </p:cTn>
                                  </p:par>
                                  <p:par>
                                    <p:cTn id="23" presetID="0" presetClass="path" presetSubtype="0" fill="hold" grpId="0" nodeType="withEffect" p14:presetBounceEnd="10000">
                                      <p:stCondLst>
                                        <p:cond delay="0"/>
                                      </p:stCondLst>
                                      <p:childTnLst>
                                        <p:animMotion origin="layout" path="M -4.44444E-6 4.07031E-7 C -0.00052 -0.00324 -0.00225 -0.00671 -0.00156 -0.01018 C -0.00017 -0.0259 0.00625 -0.01295 -0.00243 -0.02451 C 0.00434 -0.0303 0.00053 -0.03307 -0.00243 -0.04649 C 0.00539 -0.05296 0.00018 -0.04672 -0.00381 -0.05204 C -0.00538 -0.05435 -0.00607 -0.05874 -0.00729 -0.06105 C -0.00607 -0.06221 -0.00381 -0.06105 -0.00312 -0.06476 C -0.0026 -0.06776 -0.00503 -0.07007 -0.0052 -0.07354 C -0.00555 -0.08464 -0.00399 -0.09389 -0.00399 -0.105 C -0.00642 -0.12789 -0.0085 -0.13668 -0.00972 -0.16189 " pathEditMode="relative" rAng="5161536" ptsTypes="fffffffffA" p14:bounceEnd="10000">
                                          <p:cBhvr>
                                            <p:cTn id="24" dur="2000" fill="hold"/>
                                            <p:tgtEl>
                                              <p:spTgt spid="19"/>
                                            </p:tgtEl>
                                            <p:attrNameLst>
                                              <p:attrName>ppt_x</p:attrName>
                                              <p:attrName>ppt_y</p:attrName>
                                            </p:attrNameLst>
                                          </p:cBhvr>
                                          <p:rCtr x="-226" y="-8117"/>
                                        </p:animMotion>
                                      </p:childTnLst>
                                    </p:cTn>
                                  </p:par>
                                  <p:par>
                                    <p:cTn id="25" presetID="0" presetClass="path" presetSubtype="0" fill="hold" grpId="0" nodeType="withEffect" p14:presetBounceEnd="12000">
                                      <p:stCondLst>
                                        <p:cond delay="0"/>
                                      </p:stCondLst>
                                      <p:childTnLst>
                                        <p:animMotion origin="layout" path="M 1.94444E-6 -4.99537E-6 C -0.00018 0.00463 0.00156 0.01041 0.00035 0.01481 C -0.0007 0.01781 -0.00313 0.01828 -0.00469 0.02082 C -0.00625 0.02359 -0.00695 0.02683 -0.00816 0.02961 C -0.00834 0.03955 -0.00851 0.0488 -0.01285 0.05782 C -0.01285 0.06939 -0.01858 0.07679 -0.02257 0.08604 C -0.0224 0.09667 -0.02118 0.10361 -0.02205 0.11448 C -0.0316 0.12605 -0.02361 0.11356 -0.02656 0.12743 C -0.02726 0.13067 -0.03177 0.13969 -0.03334 0.14247 C -0.03334 0.1605 -0.0316 0.15334 -0.03663 0.16397 C -0.03663 0.17276 -0.03611 0.17901 -0.03837 0.18803 C -0.03889 0.19034 -0.04097 0.19219 -0.04149 0.19473 C -0.04167 0.19566 -0.04045 0.19473 -0.03976 0.19496 " pathEditMode="relative" rAng="6392016" ptsTypes="ffffffffffffA" p14:bounceEnd="12000">
                                          <p:cBhvr>
                                            <p:cTn id="26" dur="2000" fill="hold"/>
                                            <p:tgtEl>
                                              <p:spTgt spid="20"/>
                                            </p:tgtEl>
                                            <p:attrNameLst>
                                              <p:attrName>ppt_x</p:attrName>
                                              <p:attrName>ppt_y</p:attrName>
                                            </p:attrNameLst>
                                          </p:cBhvr>
                                          <p:rCtr x="-2153" y="9759"/>
                                        </p:animMotion>
                                      </p:childTnLst>
                                    </p:cTn>
                                  </p:par>
                                  <p:par>
                                    <p:cTn id="27" presetID="0" presetClass="path" presetSubtype="0" fill="hold" grpId="0" nodeType="withEffect" p14:presetBounceEnd="10000">
                                      <p:stCondLst>
                                        <p:cond delay="0"/>
                                      </p:stCondLst>
                                      <p:childTnLst>
                                        <p:animMotion origin="layout" path="M 1.66667E-6 -4.84736E-6 C -0.00174 0.00162 -0.00365 0.00417 -0.00643 0.0044 C -0.01823 0.00509 -0.01042 -0.00531 -0.01736 0.00787 C -0.02292 -0.00023 -0.02379 0.00556 -0.03281 0.01157 C -0.03941 0.00278 -0.03386 0.00764 -0.03715 0.01504 C -0.03872 0.01758 -0.04132 0.01874 -0.0434 0.02105 C -0.04445 0.01989 -0.04445 0.01619 -0.04653 0.01642 C -0.04879 0.01642 -0.05052 0.01943 -0.05278 0.02013 C -0.06077 0.0229 -0.06806 0.02244 -0.07622 0.02452 C -0.09271 0.03215 -0.09879 0.03608 -0.11719 0.04233 " pathEditMode="relative" rAng="-22460530" ptsTypes="fffffffffA" p14:bounceEnd="10000">
                                          <p:cBhvr>
                                            <p:cTn id="28" dur="2000" fill="hold"/>
                                            <p:tgtEl>
                                              <p:spTgt spid="21"/>
                                            </p:tgtEl>
                                            <p:attrNameLst>
                                              <p:attrName>ppt_x</p:attrName>
                                              <p:attrName>ppt_y</p:attrName>
                                            </p:attrNameLst>
                                          </p:cBhvr>
                                          <p:rCtr x="-5920" y="1781"/>
                                        </p:animMotion>
                                      </p:childTnLst>
                                    </p:cTn>
                                  </p:par>
                                  <p:par>
                                    <p:cTn id="29" presetID="0" presetClass="path" presetSubtype="0" fill="hold" grpId="0" nodeType="withEffect" p14:presetBounceEnd="12000">
                                      <p:stCondLst>
                                        <p:cond delay="0"/>
                                      </p:stCondLst>
                                      <p:childTnLst>
                                        <p:animMotion origin="layout" path="M 0.05034 -0.01596 C 0.05364 -0.0148 0.05816 -0.01549 0.06094 -0.01179 C 0.06267 -0.01017 0.06232 -0.00647 0.06354 -0.00393 C 0.06475 -0.00139 0.06701 0.00046 0.06857 0.00301 C 0.07621 0.00648 0.08229 0.00995 0.08732 0.0185 C 0.09566 0.02151 0.09896 0.03122 0.10469 0.03955 C 0.11198 0.04279 0.11753 0.04348 0.12465 0.04764 C 0.12986 0.06314 0.12361 0.04949 0.13264 0.05736 C 0.13437 0.05944 0.13941 0.06823 0.14114 0.071 C 0.15382 0.07632 0.14948 0.07169 0.15521 0.08187 C 0.16163 0.08441 0.16614 0.08603 0.17222 0.09181 C 0.17361 0.0932 0.17396 0.09644 0.17569 0.0976 C 0.17604 0.09829 0.17621 0.09667 0.17673 0.09598 " pathEditMode="relative" rAng="-19497766" ptsTypes="ffffffffffffA" p14:bounceEnd="12000">
                                          <p:cBhvr>
                                            <p:cTn id="30" dur="2000" fill="hold"/>
                                            <p:tgtEl>
                                              <p:spTgt spid="22"/>
                                            </p:tgtEl>
                                            <p:attrNameLst>
                                              <p:attrName>ppt_x</p:attrName>
                                              <p:attrName>ppt_y</p:attrName>
                                            </p:attrNameLst>
                                          </p:cBhvr>
                                          <p:rCtr x="6267" y="5759"/>
                                        </p:animMotion>
                                      </p:childTnLst>
                                    </p:cTn>
                                  </p:par>
                                  <p:par>
                                    <p:cTn id="31" presetID="0" presetClass="path" presetSubtype="0" fill="hold" grpId="0" nodeType="withEffect" p14:presetBounceEnd="12000">
                                      <p:stCondLst>
                                        <p:cond delay="0"/>
                                      </p:stCondLst>
                                      <p:childTnLst>
                                        <p:animMotion origin="layout" path="M 3.88889E-6 1.61887E-6 C 0.00225 -0.00393 0.00364 -0.00995 0.00659 -0.01226 C 0.0085 -0.01342 0.01093 -0.01203 0.01302 -0.01249 C 0.01579 -0.01342 0.0177 -0.01573 0.02014 -0.01688 C 0.02482 -0.02475 0.02916 -0.03145 0.0368 -0.03515 C 0.04236 -0.04394 0.05017 -0.04533 0.05781 -0.04926 C 0.0625 -0.05782 0.06458 -0.06429 0.07014 -0.07216 C 0.08333 -0.07262 0.071 -0.07008 0.08003 -0.07863 C 0.08194 -0.08025 0.08958 -0.08349 0.09236 -0.08465 C 0.10052 -0.09875 0.09566 -0.09482 0.10468 -0.09898 C 0.10868 -0.10592 0.11128 -0.11101 0.11736 -0.11679 C 0.11892 -0.11818 0.12152 -0.11749 0.12291 -0.11887 C 0.12343 -0.11957 0.12239 -0.12026 0.12187 -0.12095 " pathEditMode="relative" rAng="-2116345" ptsTypes="ffffffffffffA" p14:bounceEnd="12000">
                                          <p:cBhvr>
                                            <p:cTn id="32" dur="2000" fill="hold"/>
                                            <p:tgtEl>
                                              <p:spTgt spid="23"/>
                                            </p:tgtEl>
                                            <p:attrNameLst>
                                              <p:attrName>ppt_x</p:attrName>
                                              <p:attrName>ppt_y</p:attrName>
                                            </p:attrNameLst>
                                          </p:cBhvr>
                                          <p:rCtr x="6215" y="-5897"/>
                                        </p:animMotion>
                                      </p:childTnLst>
                                    </p:cTn>
                                  </p:par>
                                  <p:par>
                                    <p:cTn id="33" presetID="0" presetClass="path" presetSubtype="0" fill="hold" grpId="0" nodeType="withEffect" p14:presetBounceEnd="10000">
                                      <p:stCondLst>
                                        <p:cond delay="0"/>
                                      </p:stCondLst>
                                      <p:childTnLst>
                                        <p:animMotion origin="layout" path="M 2.77778E-6 2.21092E-6 C -0.00035 -0.00324 -0.00174 -0.00648 -0.00122 -0.00972 C 0.00104 -0.0259 0.00694 -0.01249 -0.00122 -0.02498 C 0.00607 -0.0303 0.00225 -0.03261 2.77778E-6 -0.04649 C 0.00816 -0.0525 0.00295 -0.04626 -0.00122 -0.0525 C -0.00261 -0.05458 -0.00313 -0.05898 -0.004 -0.06175 C -0.00295 -0.06314 -0.0007 -0.06198 2.77778E-6 -0.06499 C 0.00069 -0.06753 -0.00122 -0.07054 -0.00122 -0.07378 C -0.00139 -0.08488 0.00087 -0.09459 0.00156 -0.105 C -0.00018 -0.12789 -0.00139 -0.13761 -0.00122 -0.16281 " pathEditMode="relative" rAng="5400000" ptsTypes="fffffffffA" p14:bounceEnd="10000">
                                          <p:cBhvr>
                                            <p:cTn id="34" dur="2000" fill="hold"/>
                                            <p:tgtEl>
                                              <p:spTgt spid="24"/>
                                            </p:tgtEl>
                                            <p:attrNameLst>
                                              <p:attrName>ppt_x</p:attrName>
                                              <p:attrName>ppt_y</p:attrName>
                                            </p:attrNameLst>
                                          </p:cBhvr>
                                          <p:rCtr x="208" y="-8141"/>
                                        </p:animMotion>
                                      </p:childTnLst>
                                    </p:cTn>
                                  </p:par>
                                  <p:par>
                                    <p:cTn id="35" presetID="0" presetClass="path" presetSubtype="0" fill="hold" grpId="0" nodeType="withEffect" p14:presetBounceEnd="12000">
                                      <p:stCondLst>
                                        <p:cond delay="0"/>
                                      </p:stCondLst>
                                      <p:childTnLst>
                                        <p:animMotion origin="layout" path="M 1.66667E-6 3.14524E-7 C -0.00313 -0.00162 -0.01077 -0.00046 -0.01077 -0.00439 C -0.01059 -0.00694 -0.00625 -0.01156 -0.00521 -0.01457 C -0.00399 -0.01735 -0.00486 -0.01989 -0.00417 -0.0229 C -0.01146 -0.02683 -0.01702 -0.03053 -0.01476 -0.04047 C -0.02257 -0.0444 -0.01632 -0.05666 -0.01528 -0.06614 C -0.02309 -0.06961 -0.03021 -0.06961 -0.03629 -0.0747 C -0.025 -0.09482 -0.03247 -0.07701 -0.03611 -0.08696 C -0.03698 -0.08904 -0.03438 -0.09945 -0.03333 -0.10291 C -0.04583 -0.10939 -0.04462 -0.10361 -0.04202 -0.11563 C -0.04827 -0.11864 -0.05295 -0.12049 -0.05538 -0.12697 C -0.0559 -0.12882 -0.05278 -0.13252 -0.0533 -0.13414 C -0.05365 -0.13506 -0.0559 -0.13275 -0.05695 -0.13136 " pathEditMode="relative" rAng="14647842" ptsTypes="ffffffffffffA" p14:bounceEnd="12000">
                                          <p:cBhvr>
                                            <p:cTn id="36" dur="2000" fill="hold"/>
                                            <p:tgtEl>
                                              <p:spTgt spid="25"/>
                                            </p:tgtEl>
                                            <p:attrNameLst>
                                              <p:attrName>ppt_x</p:attrName>
                                              <p:attrName>ppt_y</p:attrName>
                                            </p:attrNameLst>
                                          </p:cBhvr>
                                          <p:rCtr x="-2552" y="-68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1996 0.01595 C -0.01875 0.02035 -0.01562 0.02474 -0.01597 0.02983 C -0.01615 0.03261 -0.0184 0.03446 -0.0191 0.03723 C -0.01996 0.04047 -0.01979 0.04394 -0.02031 0.04718 C -0.01771 0.05689 -0.0158 0.06545 -0.01771 0.07562 C -0.01493 0.08672 -0.01858 0.09644 -0.01979 0.10707 C -0.01701 0.11679 -0.01406 0.12257 -0.01215 0.13321 C -0.01858 0.14847 -0.01389 0.13298 -0.01319 0.14778 C -0.01319 0.15078 -0.0151 0.16119 -0.01597 0.16489 C -0.01146 0.18154 -0.01146 0.17414 -0.01354 0.18663 C -0.01128 0.19472 -0.00955 0.20051 -0.0092 0.21045 C -0.00903 0.21299 -0.01076 0.21508 -0.01059 0.21762 C -0.01059 0.21854 -0.00937 0.21762 -0.00885 0.21693 " pathEditMode="relative" rAng="5229734" ptsTypes="ffffffffffffA">
                                          <p:cBhvr>
                                            <p:cTn id="6" dur="2000" fill="hold"/>
                                            <p:tgtEl>
                                              <p:spTgt spid="9"/>
                                            </p:tgtEl>
                                            <p:attrNameLst>
                                              <p:attrName>ppt_x</p:attrName>
                                              <p:attrName>ppt_y</p:attrName>
                                            </p:attrNameLst>
                                          </p:cBhvr>
                                          <p:rCtr x="399" y="10130"/>
                                        </p:animMotion>
                                      </p:childTnLst>
                                    </p:cTn>
                                  </p:par>
                                  <p:par>
                                    <p:cTn id="7" presetID="0" presetClass="path" presetSubtype="0" fill="hold" grpId="0" nodeType="withEffect">
                                      <p:stCondLst>
                                        <p:cond delay="0"/>
                                      </p:stCondLst>
                                      <p:childTnLst>
                                        <p:animMotion origin="layout" path="M -8.33333E-7 7.12303E-7 C -0.00139 0.00277 -0.00208 0.00647 -0.00434 0.00809 C -0.01458 0.01665 -0.01146 0.00185 -0.0125 0.0185 C -0.02049 0.01503 -0.01892 0.02081 -0.025 0.03215 C -0.03368 0.02868 -0.02691 0.02937 -0.0276 0.03793 C -0.02743 0.0407 -0.02951 0.04394 -0.03038 0.04695 C -0.03194 0.04648 -0.03281 0.04371 -0.03489 0.0451 C -0.0368 0.04648 -0.03715 0.05018 -0.03889 0.0525 C -0.04479 0.0599 -0.05139 0.06499 -0.05746 0.07146 C -0.06875 0.08927 -0.07326 0.09667 -0.0868 0.11378 " pathEditMode="relative" rAng="-2632602" ptsTypes="fffffffffA">
                                          <p:cBhvr>
                                            <p:cTn id="8" dur="2000" fill="hold"/>
                                            <p:tgtEl>
                                              <p:spTgt spid="8"/>
                                            </p:tgtEl>
                                            <p:attrNameLst>
                                              <p:attrName>ppt_x</p:attrName>
                                              <p:attrName>ppt_y</p:attrName>
                                            </p:attrNameLst>
                                          </p:cBhvr>
                                          <p:rCtr x="-4514" y="5458"/>
                                        </p:animMotion>
                                      </p:childTnLst>
                                    </p:cTn>
                                  </p:par>
                                  <p:par>
                                    <p:cTn id="9" presetID="0" presetClass="path" presetSubtype="0" fill="hold" grpId="0" nodeType="withEffect">
                                      <p:stCondLst>
                                        <p:cond delay="0"/>
                                      </p:stCondLst>
                                      <p:childTnLst>
                                        <p:animMotion origin="layout" path="M 4.72222E-6 -1.88714E-6 C 0.00086 0.00278 0.00381 0.00578 0.00295 0.00833 C 0.0026 0.00972 -0.00018 0.01041 -0.0007 0.01157 C -0.00174 0.01318 -0.00191 0.01503 -0.00296 0.01688 C -0.00105 0.02267 4.72222E-6 0.02775 -0.00244 0.03261 C -0.0007 0.03932 -0.00487 0.04371 -0.00712 0.04949 C -0.00539 0.05527 -0.00278 0.05898 -0.00174 0.06499 C -0.00938 0.07193 -0.00348 0.06476 -0.004 0.07285 C -0.00434 0.07447 -0.00712 0.07979 -0.00816 0.08164 C -0.00521 0.09135 -0.00452 0.08742 -0.00747 0.09367 C -0.00591 0.09852 -0.00487 0.10199 -0.00521 0.10731 C -0.00539 0.1087 -0.00695 0.10962 -0.00712 0.11124 C -0.00712 0.1117 -0.00608 0.11101 -0.00539 0.11101 " pathEditMode="relative" rAng="5774243" ptsTypes="ffffffffffffA">
                                          <p:cBhvr>
                                            <p:cTn id="10" dur="2000" fill="hold"/>
                                            <p:tgtEl>
                                              <p:spTgt spid="13"/>
                                            </p:tgtEl>
                                            <p:attrNameLst>
                                              <p:attrName>ppt_x</p:attrName>
                                              <p:attrName>ppt_y</p:attrName>
                                            </p:attrNameLst>
                                          </p:cBhvr>
                                          <p:rCtr x="-417" y="5574"/>
                                        </p:animMotion>
                                      </p:childTnLst>
                                    </p:cTn>
                                  </p:par>
                                  <p:par>
                                    <p:cTn id="11" presetID="0" presetClass="path" presetSubtype="0" fill="hold" grpId="0" nodeType="withEffect">
                                      <p:stCondLst>
                                        <p:cond delay="0"/>
                                      </p:stCondLst>
                                      <p:childTnLst>
                                        <p:animMotion origin="layout" path="M -0.01389 0.04857 C -0.01597 0.04695 -0.01875 0.04649 -0.02031 0.04394 C -0.02847 0.03169 -0.01702 0.03377 -0.02934 0.03469 C -0.02813 0.02382 -0.03195 0.02637 -0.04149 0.02035 C -0.04011 0.0081 -0.03958 0.01735 -0.04583 0.01781 C -0.04792 0.01804 -0.05087 0.01596 -0.05313 0.01527 C -0.05313 0.01318 -0.05104 0.01157 -0.05243 0.00902 C -0.05365 0.00671 -0.0566 0.00694 -0.05851 0.00486 C -0.06511 -0.00162 -0.06962 -0.00994 -0.07535 -0.01688 C -0.09011 -0.02914 -0.09653 -0.03376 -0.11146 -0.04926 " pathEditMode="relative" rAng="2250052" ptsTypes="fffffffffA">
                                          <p:cBhvr>
                                            <p:cTn id="12" dur="2000" fill="hold"/>
                                            <p:tgtEl>
                                              <p:spTgt spid="12"/>
                                            </p:tgtEl>
                                            <p:attrNameLst>
                                              <p:attrName>ppt_x</p:attrName>
                                              <p:attrName>ppt_y</p:attrName>
                                            </p:attrNameLst>
                                          </p:cBhvr>
                                          <p:rCtr x="-4722" y="-5180"/>
                                        </p:animMotion>
                                      </p:childTnLst>
                                    </p:cTn>
                                  </p:par>
                                  <p:par>
                                    <p:cTn id="13" presetID="0" presetClass="path" presetSubtype="0" fill="hold" grpId="0" nodeType="withEffect">
                                      <p:stCondLst>
                                        <p:cond delay="0"/>
                                      </p:stCondLst>
                                      <p:childTnLst>
                                        <p:animMotion origin="layout" path="M 0.05122 -0.00324 C 0.05244 -0.00763 0.05261 -0.01364 0.05539 -0.01688 C 0.05695 -0.01873 0.05955 -0.01827 0.06146 -0.01942 C 0.06372 -0.02081 0.06528 -0.02382 0.06737 -0.02567 C 0.07049 -0.03515 0.07362 -0.04301 0.08039 -0.0488 C 0.08369 -0.05943 0.09132 -0.06337 0.09792 -0.06984 C 0.10105 -0.07932 0.10191 -0.08672 0.10591 -0.09574 C 0.11806 -0.10106 0.10712 -0.09412 0.11407 -0.10546 C 0.11563 -0.10777 0.12257 -0.11332 0.125 -0.1154 C 0.13021 -0.13159 0.12639 -0.12627 0.13438 -0.13321 C 0.13681 -0.1413 0.13855 -0.14708 0.14341 -0.15472 C 0.14462 -0.15657 0.14705 -0.15657 0.14809 -0.15865 C 0.14879 -0.15911 0.1474 -0.15957 0.14688 -0.16004 " pathEditMode="relative" rAng="-2971347" ptsTypes="ffffffffffffA">
                                          <p:cBhvr>
                                            <p:cTn id="14" dur="2000" fill="hold"/>
                                            <p:tgtEl>
                                              <p:spTgt spid="15"/>
                                            </p:tgtEl>
                                            <p:attrNameLst>
                                              <p:attrName>ppt_x</p:attrName>
                                              <p:attrName>ppt_y</p:attrName>
                                            </p:attrNameLst>
                                          </p:cBhvr>
                                          <p:rCtr x="4913" y="-7747"/>
                                        </p:animMotion>
                                      </p:childTnLst>
                                    </p:cTn>
                                  </p:par>
                                  <p:par>
                                    <p:cTn id="15" presetID="0" presetClass="path" presetSubtype="0" fill="hold" grpId="0" nodeType="withEffect">
                                      <p:stCondLst>
                                        <p:cond delay="0"/>
                                      </p:stCondLst>
                                      <p:childTnLst>
                                        <p:animMotion origin="layout" path="M 0.02604 0.00347 C 0.02795 0.00532 0.03038 0.00648 0.03177 0.00948 C 0.03767 0.02336 0.02708 0.0185 0.03923 0.02105 C 0.03611 0.03122 0.04028 0.02984 0.04844 0.03793 C 0.04531 0.04972 0.04635 0.04094 0.05278 0.04163 C 0.05486 0.04232 0.05712 0.04487 0.05937 0.04649 C 0.0592 0.04811 0.05677 0.04972 0.05781 0.05227 C 0.05868 0.05481 0.06146 0.05574 0.06319 0.05805 C 0.06857 0.06614 0.07153 0.07493 0.07639 0.08395 C 0.08889 0.10014 0.09427 0.10592 0.10642 0.12489 " pathEditMode="relative" rAng="-7838538" ptsTypes="fffffffffA">
                                          <p:cBhvr>
                                            <p:cTn id="16" dur="2000" fill="hold"/>
                                            <p:tgtEl>
                                              <p:spTgt spid="14"/>
                                            </p:tgtEl>
                                            <p:attrNameLst>
                                              <p:attrName>ppt_x</p:attrName>
                                              <p:attrName>ppt_y</p:attrName>
                                            </p:attrNameLst>
                                          </p:cBhvr>
                                          <p:rCtr x="3819" y="6314"/>
                                        </p:animMotion>
                                      </p:childTnLst>
                                    </p:cTn>
                                  </p:par>
                                  <p:par>
                                    <p:cTn id="17" presetID="0" presetClass="path" presetSubtype="0" fill="hold" grpId="0" nodeType="withEffect">
                                      <p:stCondLst>
                                        <p:cond delay="0"/>
                                      </p:stCondLst>
                                      <p:childTnLst>
                                        <p:animMotion origin="layout" path="M 0.13281 -0.16929 C 0.1316 -0.16467 0.13212 -0.15842 0.12969 -0.15495 C 0.12812 -0.15264 0.12569 -0.1531 0.12378 -0.15125 C 0.1217 -0.1494 0.12014 -0.14639 0.1184 -0.14454 C 0.11597 -0.1346 0.11371 -0.12627 0.10746 -0.11934 C 0.10486 -0.10824 0.09774 -0.10338 0.09184 -0.09598 C 0.08958 -0.08603 0.08924 -0.0791 0.08628 -0.06892 C 0.07396 -0.06175 0.08472 -0.07031 0.07864 -0.05828 C 0.07726 -0.05551 0.07101 -0.0488 0.06892 -0.04672 C 0.06476 -0.0296 0.06823 -0.03562 0.06094 -0.02752 C 0.05903 -0.0192 0.05781 -0.01295 0.05364 -0.00509 C 0.0526 -0.00301 0.05035 -0.00232 0.0493 -0.00023 C 0.04878 0.00069 0.05017 0.00046 0.05087 0.00092 " pathEditMode="relative" rAng="7441928" ptsTypes="ffffffffffffA">
                                          <p:cBhvr>
                                            <p:cTn id="18" dur="2000" fill="hold"/>
                                            <p:tgtEl>
                                              <p:spTgt spid="17"/>
                                            </p:tgtEl>
                                            <p:attrNameLst>
                                              <p:attrName>ppt_x</p:attrName>
                                              <p:attrName>ppt_y</p:attrName>
                                            </p:attrNameLst>
                                          </p:cBhvr>
                                          <p:rCtr x="-4253" y="8441"/>
                                        </p:animMotion>
                                      </p:childTnLst>
                                    </p:cTn>
                                  </p:par>
                                  <p:par>
                                    <p:cTn id="19" presetID="0" presetClass="path" presetSubtype="0" fill="hold" grpId="0" nodeType="withEffect">
                                      <p:stCondLst>
                                        <p:cond delay="0"/>
                                      </p:stCondLst>
                                      <p:childTnLst>
                                        <p:animMotion origin="layout" path="M 5.55556E-7 -3.40426E-6 C -0.00174 0.00255 -0.00278 0.00625 -0.00486 0.0074 C -0.01545 0.01596 -0.01163 0.00116 -0.01337 0.01758 C -0.02101 0.01365 -0.02014 0.01943 -0.02639 0.03053 C -0.03507 0.02637 -0.0283 0.02776 -0.02882 0.03585 C -0.02934 0.03863 -0.03142 0.04186 -0.03212 0.04487 C -0.03368 0.04418 -0.03455 0.04117 -0.03681 0.04279 C -0.03889 0.04371 -0.03906 0.04764 -0.04097 0.04996 C -0.04722 0.05713 -0.05382 0.06129 -0.06042 0.06776 C -0.0724 0.08442 -0.07674 0.09182 -0.09115 0.10847 " pathEditMode="relative" rAng="-2472376" ptsTypes="fffffffffA">
                                          <p:cBhvr>
                                            <p:cTn id="20" dur="2000" fill="hold"/>
                                            <p:tgtEl>
                                              <p:spTgt spid="16"/>
                                            </p:tgtEl>
                                            <p:attrNameLst>
                                              <p:attrName>ppt_x</p:attrName>
                                              <p:attrName>ppt_y</p:attrName>
                                            </p:attrNameLst>
                                          </p:cBhvr>
                                          <p:rCtr x="-4740" y="5157"/>
                                        </p:animMotion>
                                      </p:childTnLst>
                                    </p:cTn>
                                  </p:par>
                                  <p:par>
                                    <p:cTn id="21" presetID="0" presetClass="path" presetSubtype="0" fill="hold" grpId="0" nodeType="withEffect">
                                      <p:stCondLst>
                                        <p:cond delay="0"/>
                                      </p:stCondLst>
                                      <p:childTnLst>
                                        <p:animMotion origin="layout" path="M 0.01042 -0.01619 C 0.00538 -0.0148 -0.00104 -0.01133 -0.00069 -0.01804 C -0.00538 -0.04117 0.02222 -0.05759 -0.01198 -0.02937 C 0.0066 -0.06869 -0.00798 -0.05111 -0.02361 -0.05273 C -0.00417 -0.09505 -0.01493 -0.06614 -0.03212 -0.05273 C -0.03802 -0.04741 -0.04149 -0.04995 -0.04722 -0.04672 C -0.0441 -0.05435 -0.03663 -0.0636 -0.03698 -0.06822 C -0.03698 -0.07377 -0.0441 -0.06822 -0.04705 -0.07007 C -0.05503 -0.07932 -0.05555 -0.09644 -0.06163 -0.10777 C -0.08403 -0.11841 -0.09323 -0.12211 -0.10972 -0.14408 " pathEditMode="relative" rAng="2458633" ptsTypes="fffffffffA">
                                          <p:cBhvr>
                                            <p:cTn id="22" dur="2000" fill="hold"/>
                                            <p:tgtEl>
                                              <p:spTgt spid="18"/>
                                            </p:tgtEl>
                                            <p:attrNameLst>
                                              <p:attrName>ppt_x</p:attrName>
                                              <p:attrName>ppt_y</p:attrName>
                                            </p:attrNameLst>
                                          </p:cBhvr>
                                          <p:rCtr x="-5330" y="-7447"/>
                                        </p:animMotion>
                                      </p:childTnLst>
                                    </p:cTn>
                                  </p:par>
                                  <p:par>
                                    <p:cTn id="23" presetID="0" presetClass="path" presetSubtype="0" fill="hold" grpId="0" nodeType="withEffect">
                                      <p:stCondLst>
                                        <p:cond delay="0"/>
                                      </p:stCondLst>
                                      <p:childTnLst>
                                        <p:animMotion origin="layout" path="M -4.44444E-6 4.07031E-7 C -0.00052 -0.00324 -0.00225 -0.00671 -0.00156 -0.01018 C -0.00017 -0.0259 0.00625 -0.01295 -0.00243 -0.02451 C 0.00434 -0.0303 0.00053 -0.03307 -0.00243 -0.04649 C 0.00539 -0.05296 0.00018 -0.04672 -0.00381 -0.05204 C -0.00538 -0.05435 -0.00607 -0.05874 -0.00729 -0.06105 C -0.00607 -0.06221 -0.00381 -0.06105 -0.00312 -0.06476 C -0.0026 -0.06776 -0.00503 -0.07007 -0.0052 -0.07354 C -0.00555 -0.08464 -0.00399 -0.09389 -0.00399 -0.105 C -0.00642 -0.12789 -0.0085 -0.13668 -0.00972 -0.16189 " pathEditMode="relative" rAng="5161536" ptsTypes="fffffffffA">
                                          <p:cBhvr>
                                            <p:cTn id="24" dur="2000" fill="hold"/>
                                            <p:tgtEl>
                                              <p:spTgt spid="19"/>
                                            </p:tgtEl>
                                            <p:attrNameLst>
                                              <p:attrName>ppt_x</p:attrName>
                                              <p:attrName>ppt_y</p:attrName>
                                            </p:attrNameLst>
                                          </p:cBhvr>
                                          <p:rCtr x="-226" y="-8117"/>
                                        </p:animMotion>
                                      </p:childTnLst>
                                    </p:cTn>
                                  </p:par>
                                  <p:par>
                                    <p:cTn id="25" presetID="0" presetClass="path" presetSubtype="0" fill="hold" grpId="0" nodeType="withEffect">
                                      <p:stCondLst>
                                        <p:cond delay="0"/>
                                      </p:stCondLst>
                                      <p:childTnLst>
                                        <p:animMotion origin="layout" path="M 1.94444E-6 -4.99537E-6 C -0.00018 0.00463 0.00156 0.01041 0.00035 0.01481 C -0.0007 0.01781 -0.00313 0.01828 -0.00469 0.02082 C -0.00625 0.02359 -0.00695 0.02683 -0.00816 0.02961 C -0.00834 0.03955 -0.00851 0.0488 -0.01285 0.05782 C -0.01285 0.06939 -0.01858 0.07679 -0.02257 0.08604 C -0.0224 0.09667 -0.02118 0.10361 -0.02205 0.11448 C -0.0316 0.12605 -0.02361 0.11356 -0.02656 0.12743 C -0.02726 0.13067 -0.03177 0.13969 -0.03334 0.14247 C -0.03334 0.1605 -0.0316 0.15334 -0.03663 0.16397 C -0.03663 0.17276 -0.03611 0.17901 -0.03837 0.18803 C -0.03889 0.19034 -0.04097 0.19219 -0.04149 0.19473 C -0.04167 0.19566 -0.04045 0.19473 -0.03976 0.19496 " pathEditMode="relative" rAng="6392016" ptsTypes="ffffffffffffA">
                                          <p:cBhvr>
                                            <p:cTn id="26" dur="2000" fill="hold"/>
                                            <p:tgtEl>
                                              <p:spTgt spid="20"/>
                                            </p:tgtEl>
                                            <p:attrNameLst>
                                              <p:attrName>ppt_x</p:attrName>
                                              <p:attrName>ppt_y</p:attrName>
                                            </p:attrNameLst>
                                          </p:cBhvr>
                                          <p:rCtr x="-2153" y="9759"/>
                                        </p:animMotion>
                                      </p:childTnLst>
                                    </p:cTn>
                                  </p:par>
                                  <p:par>
                                    <p:cTn id="27" presetID="0" presetClass="path" presetSubtype="0" fill="hold" grpId="0" nodeType="withEffect">
                                      <p:stCondLst>
                                        <p:cond delay="0"/>
                                      </p:stCondLst>
                                      <p:childTnLst>
                                        <p:animMotion origin="layout" path="M 1.66667E-6 -4.84736E-6 C -0.00174 0.00162 -0.00365 0.00417 -0.00643 0.0044 C -0.01823 0.00509 -0.01042 -0.00531 -0.01736 0.00787 C -0.02292 -0.00023 -0.02379 0.00556 -0.03281 0.01157 C -0.03941 0.00278 -0.03386 0.00764 -0.03715 0.01504 C -0.03872 0.01758 -0.04132 0.01874 -0.0434 0.02105 C -0.04445 0.01989 -0.04445 0.01619 -0.04653 0.01642 C -0.04879 0.01642 -0.05052 0.01943 -0.05278 0.02013 C -0.06077 0.0229 -0.06806 0.02244 -0.07622 0.02452 C -0.09271 0.03215 -0.09879 0.03608 -0.11719 0.04233 " pathEditMode="relative" rAng="-22460530" ptsTypes="fffffffffA">
                                          <p:cBhvr>
                                            <p:cTn id="28" dur="2000" fill="hold"/>
                                            <p:tgtEl>
                                              <p:spTgt spid="21"/>
                                            </p:tgtEl>
                                            <p:attrNameLst>
                                              <p:attrName>ppt_x</p:attrName>
                                              <p:attrName>ppt_y</p:attrName>
                                            </p:attrNameLst>
                                          </p:cBhvr>
                                          <p:rCtr x="-5920" y="1781"/>
                                        </p:animMotion>
                                      </p:childTnLst>
                                    </p:cTn>
                                  </p:par>
                                  <p:par>
                                    <p:cTn id="29" presetID="0" presetClass="path" presetSubtype="0" fill="hold" grpId="0" nodeType="withEffect">
                                      <p:stCondLst>
                                        <p:cond delay="0"/>
                                      </p:stCondLst>
                                      <p:childTnLst>
                                        <p:animMotion origin="layout" path="M 0.05034 -0.01596 C 0.05364 -0.0148 0.05816 -0.01549 0.06094 -0.01179 C 0.06267 -0.01017 0.06232 -0.00647 0.06354 -0.00393 C 0.06475 -0.00139 0.06701 0.00046 0.06857 0.00301 C 0.07621 0.00648 0.08229 0.00995 0.08732 0.0185 C 0.09566 0.02151 0.09896 0.03122 0.10469 0.03955 C 0.11198 0.04279 0.11753 0.04348 0.12465 0.04764 C 0.12986 0.06314 0.12361 0.04949 0.13264 0.05736 C 0.13437 0.05944 0.13941 0.06823 0.14114 0.071 C 0.15382 0.07632 0.14948 0.07169 0.15521 0.08187 C 0.16163 0.08441 0.16614 0.08603 0.17222 0.09181 C 0.17361 0.0932 0.17396 0.09644 0.17569 0.0976 C 0.17604 0.09829 0.17621 0.09667 0.17673 0.09598 " pathEditMode="relative" rAng="-19497766" ptsTypes="ffffffffffffA">
                                          <p:cBhvr>
                                            <p:cTn id="30" dur="2000" fill="hold"/>
                                            <p:tgtEl>
                                              <p:spTgt spid="22"/>
                                            </p:tgtEl>
                                            <p:attrNameLst>
                                              <p:attrName>ppt_x</p:attrName>
                                              <p:attrName>ppt_y</p:attrName>
                                            </p:attrNameLst>
                                          </p:cBhvr>
                                          <p:rCtr x="6267" y="5759"/>
                                        </p:animMotion>
                                      </p:childTnLst>
                                    </p:cTn>
                                  </p:par>
                                  <p:par>
                                    <p:cTn id="31" presetID="0" presetClass="path" presetSubtype="0" fill="hold" grpId="0" nodeType="withEffect">
                                      <p:stCondLst>
                                        <p:cond delay="0"/>
                                      </p:stCondLst>
                                      <p:childTnLst>
                                        <p:animMotion origin="layout" path="M 3.88889E-6 1.61887E-6 C 0.00225 -0.00393 0.00364 -0.00995 0.00659 -0.01226 C 0.0085 -0.01342 0.01093 -0.01203 0.01302 -0.01249 C 0.01579 -0.01342 0.0177 -0.01573 0.02014 -0.01688 C 0.02482 -0.02475 0.02916 -0.03145 0.0368 -0.03515 C 0.04236 -0.04394 0.05017 -0.04533 0.05781 -0.04926 C 0.0625 -0.05782 0.06458 -0.06429 0.07014 -0.07216 C 0.08333 -0.07262 0.071 -0.07008 0.08003 -0.07863 C 0.08194 -0.08025 0.08958 -0.08349 0.09236 -0.08465 C 0.10052 -0.09875 0.09566 -0.09482 0.10468 -0.09898 C 0.10868 -0.10592 0.11128 -0.11101 0.11736 -0.11679 C 0.11892 -0.11818 0.12152 -0.11749 0.12291 -0.11887 C 0.12343 -0.11957 0.12239 -0.12026 0.12187 -0.12095 " pathEditMode="relative" rAng="-2116345" ptsTypes="ffffffffffffA">
                                          <p:cBhvr>
                                            <p:cTn id="32" dur="2000" fill="hold"/>
                                            <p:tgtEl>
                                              <p:spTgt spid="23"/>
                                            </p:tgtEl>
                                            <p:attrNameLst>
                                              <p:attrName>ppt_x</p:attrName>
                                              <p:attrName>ppt_y</p:attrName>
                                            </p:attrNameLst>
                                          </p:cBhvr>
                                          <p:rCtr x="6215" y="-5897"/>
                                        </p:animMotion>
                                      </p:childTnLst>
                                    </p:cTn>
                                  </p:par>
                                  <p:par>
                                    <p:cTn id="33" presetID="0" presetClass="path" presetSubtype="0" fill="hold" grpId="0" nodeType="withEffect">
                                      <p:stCondLst>
                                        <p:cond delay="0"/>
                                      </p:stCondLst>
                                      <p:childTnLst>
                                        <p:animMotion origin="layout" path="M 2.77778E-6 2.21092E-6 C -0.00035 -0.00324 -0.00174 -0.00648 -0.00122 -0.00972 C 0.00104 -0.0259 0.00694 -0.01249 -0.00122 -0.02498 C 0.00607 -0.0303 0.00225 -0.03261 2.77778E-6 -0.04649 C 0.00816 -0.0525 0.00295 -0.04626 -0.00122 -0.0525 C -0.00261 -0.05458 -0.00313 -0.05898 -0.004 -0.06175 C -0.00295 -0.06314 -0.0007 -0.06198 2.77778E-6 -0.06499 C 0.00069 -0.06753 -0.00122 -0.07054 -0.00122 -0.07378 C -0.00139 -0.08488 0.00087 -0.09459 0.00156 -0.105 C -0.00018 -0.12789 -0.00139 -0.13761 -0.00122 -0.16281 " pathEditMode="relative" rAng="5400000" ptsTypes="fffffffffA">
                                          <p:cBhvr>
                                            <p:cTn id="34" dur="2000" fill="hold"/>
                                            <p:tgtEl>
                                              <p:spTgt spid="24"/>
                                            </p:tgtEl>
                                            <p:attrNameLst>
                                              <p:attrName>ppt_x</p:attrName>
                                              <p:attrName>ppt_y</p:attrName>
                                            </p:attrNameLst>
                                          </p:cBhvr>
                                          <p:rCtr x="208" y="-8141"/>
                                        </p:animMotion>
                                      </p:childTnLst>
                                    </p:cTn>
                                  </p:par>
                                  <p:par>
                                    <p:cTn id="35" presetID="0" presetClass="path" presetSubtype="0" fill="hold" grpId="0" nodeType="withEffect">
                                      <p:stCondLst>
                                        <p:cond delay="0"/>
                                      </p:stCondLst>
                                      <p:childTnLst>
                                        <p:animMotion origin="layout" path="M 1.66667E-6 3.14524E-7 C -0.00313 -0.00162 -0.01077 -0.00046 -0.01077 -0.00439 C -0.01059 -0.00694 -0.00625 -0.01156 -0.00521 -0.01457 C -0.00399 -0.01735 -0.00486 -0.01989 -0.00417 -0.0229 C -0.01146 -0.02683 -0.01702 -0.03053 -0.01476 -0.04047 C -0.02257 -0.0444 -0.01632 -0.05666 -0.01528 -0.06614 C -0.02309 -0.06961 -0.03021 -0.06961 -0.03629 -0.0747 C -0.025 -0.09482 -0.03247 -0.07701 -0.03611 -0.08696 C -0.03698 -0.08904 -0.03438 -0.09945 -0.03333 -0.10291 C -0.04583 -0.10939 -0.04462 -0.10361 -0.04202 -0.11563 C -0.04827 -0.11864 -0.05295 -0.12049 -0.05538 -0.12697 C -0.0559 -0.12882 -0.05278 -0.13252 -0.0533 -0.13414 C -0.05365 -0.13506 -0.0559 -0.13275 -0.05695 -0.13136 " pathEditMode="relative" rAng="14647842" ptsTypes="ffffffffffffA">
                                          <p:cBhvr>
                                            <p:cTn id="36" dur="2000" fill="hold"/>
                                            <p:tgtEl>
                                              <p:spTgt spid="25"/>
                                            </p:tgtEl>
                                            <p:attrNameLst>
                                              <p:attrName>ppt_x</p:attrName>
                                              <p:attrName>ppt_y</p:attrName>
                                            </p:attrNameLst>
                                          </p:cBhvr>
                                          <p:rCtr x="-2552" y="-68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en-AU" dirty="0"/>
              <a:t>Let’s make a graph </a:t>
            </a:r>
            <a:br>
              <a:rPr lang="en-AU" dirty="0"/>
            </a:br>
            <a:r>
              <a:rPr lang="en-AU" dirty="0"/>
              <a:t>to see how fast </a:t>
            </a:r>
            <a:br>
              <a:rPr lang="en-AU" dirty="0"/>
            </a:br>
            <a:r>
              <a:rPr lang="en-AU" dirty="0"/>
              <a:t>germs reproduce.</a:t>
            </a:r>
          </a:p>
        </p:txBody>
      </p:sp>
      <p:sp>
        <p:nvSpPr>
          <p:cNvPr id="3" name="Content Placeholder 2"/>
          <p:cNvSpPr>
            <a:spLocks noGrp="1"/>
          </p:cNvSpPr>
          <p:nvPr>
            <p:ph idx="1"/>
          </p:nvPr>
        </p:nvSpPr>
        <p:spPr>
          <a:xfrm>
            <a:off x="1043608" y="4116213"/>
            <a:ext cx="8229600" cy="680939"/>
          </a:xfrm>
        </p:spPr>
        <p:txBody>
          <a:bodyPr>
            <a:normAutofit fontScale="85000" lnSpcReduction="10000"/>
          </a:bodyPr>
          <a:lstStyle/>
          <a:p>
            <a:pPr marL="0" indent="0">
              <a:buNone/>
            </a:pPr>
            <a:r>
              <a:rPr lang="en-AU" dirty="0"/>
              <a:t>On the bottom we measure how much time has gone by.</a:t>
            </a:r>
          </a:p>
        </p:txBody>
      </p:sp>
      <p:sp>
        <p:nvSpPr>
          <p:cNvPr id="4" name="Rectangle 3"/>
          <p:cNvSpPr/>
          <p:nvPr/>
        </p:nvSpPr>
        <p:spPr>
          <a:xfrm>
            <a:off x="1024946" y="5301208"/>
            <a:ext cx="811905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2"/>
          <p:cNvSpPr txBox="1">
            <a:spLocks/>
          </p:cNvSpPr>
          <p:nvPr/>
        </p:nvSpPr>
        <p:spPr>
          <a:xfrm>
            <a:off x="1259632" y="3180109"/>
            <a:ext cx="8229600" cy="680939"/>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dirty="0"/>
              <a:t>On the side we can measure how many germs we have.</a:t>
            </a:r>
          </a:p>
        </p:txBody>
      </p:sp>
      <p:sp>
        <p:nvSpPr>
          <p:cNvPr id="6" name="Rectangle 5"/>
          <p:cNvSpPr/>
          <p:nvPr/>
        </p:nvSpPr>
        <p:spPr>
          <a:xfrm rot="16200000">
            <a:off x="-1775997" y="2644281"/>
            <a:ext cx="5445224" cy="156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179512" y="-99392"/>
            <a:ext cx="688772" cy="5355312"/>
          </a:xfrm>
          <a:prstGeom prst="rect">
            <a:avLst/>
          </a:prstGeom>
          <a:noFill/>
        </p:spPr>
        <p:txBody>
          <a:bodyPr wrap="square" rtlCol="0">
            <a:spAutoFit/>
          </a:bodyPr>
          <a:lstStyle/>
          <a:p>
            <a:pPr algn="r"/>
            <a:r>
              <a:rPr lang="en-AU" dirty="0"/>
              <a:t>19 -</a:t>
            </a:r>
          </a:p>
          <a:p>
            <a:pPr algn="r"/>
            <a:r>
              <a:rPr lang="en-AU" dirty="0"/>
              <a:t>18 - </a:t>
            </a:r>
          </a:p>
          <a:p>
            <a:pPr algn="r"/>
            <a:r>
              <a:rPr lang="en-AU" dirty="0"/>
              <a:t>17 - </a:t>
            </a:r>
          </a:p>
          <a:p>
            <a:pPr algn="r"/>
            <a:r>
              <a:rPr lang="en-AU" dirty="0"/>
              <a:t>16 -</a:t>
            </a:r>
          </a:p>
          <a:p>
            <a:pPr algn="r"/>
            <a:r>
              <a:rPr lang="en-AU" dirty="0"/>
              <a:t>15 - </a:t>
            </a:r>
          </a:p>
          <a:p>
            <a:pPr algn="r"/>
            <a:r>
              <a:rPr lang="en-AU" dirty="0"/>
              <a:t>14 -</a:t>
            </a:r>
          </a:p>
          <a:p>
            <a:pPr algn="r"/>
            <a:r>
              <a:rPr lang="en-AU" dirty="0"/>
              <a:t>13 -</a:t>
            </a:r>
          </a:p>
          <a:p>
            <a:pPr algn="r"/>
            <a:r>
              <a:rPr lang="en-AU" dirty="0"/>
              <a:t>12 -</a:t>
            </a:r>
          </a:p>
          <a:p>
            <a:pPr algn="r"/>
            <a:r>
              <a:rPr lang="en-AU" dirty="0"/>
              <a:t>11 -</a:t>
            </a:r>
          </a:p>
          <a:p>
            <a:pPr algn="r"/>
            <a:r>
              <a:rPr lang="en-AU" dirty="0"/>
              <a:t>10 -</a:t>
            </a:r>
          </a:p>
          <a:p>
            <a:pPr algn="r"/>
            <a:r>
              <a:rPr lang="en-AU" dirty="0"/>
              <a:t>9 -</a:t>
            </a:r>
          </a:p>
          <a:p>
            <a:pPr algn="r"/>
            <a:r>
              <a:rPr lang="en-AU" dirty="0"/>
              <a:t>8 -</a:t>
            </a:r>
          </a:p>
          <a:p>
            <a:pPr algn="r"/>
            <a:r>
              <a:rPr lang="en-AU" dirty="0"/>
              <a:t>7 -</a:t>
            </a:r>
          </a:p>
          <a:p>
            <a:pPr algn="r"/>
            <a:r>
              <a:rPr lang="en-AU" dirty="0"/>
              <a:t>6 -</a:t>
            </a:r>
          </a:p>
          <a:p>
            <a:pPr algn="r"/>
            <a:r>
              <a:rPr lang="en-AU" dirty="0"/>
              <a:t>5 -</a:t>
            </a:r>
          </a:p>
          <a:p>
            <a:pPr algn="r"/>
            <a:r>
              <a:rPr lang="en-AU" dirty="0"/>
              <a:t>4 -</a:t>
            </a:r>
          </a:p>
          <a:p>
            <a:pPr algn="r"/>
            <a:r>
              <a:rPr lang="en-AU" dirty="0"/>
              <a:t>3 -</a:t>
            </a:r>
          </a:p>
          <a:p>
            <a:pPr algn="r"/>
            <a:r>
              <a:rPr lang="en-AU" dirty="0"/>
              <a:t>2 -</a:t>
            </a:r>
          </a:p>
          <a:p>
            <a:pPr algn="r"/>
            <a:r>
              <a:rPr lang="en-AU" dirty="0"/>
              <a:t>1 -</a:t>
            </a:r>
          </a:p>
        </p:txBody>
      </p:sp>
      <p:sp>
        <p:nvSpPr>
          <p:cNvPr id="8" name="TextBox 7"/>
          <p:cNvSpPr txBox="1"/>
          <p:nvPr/>
        </p:nvSpPr>
        <p:spPr>
          <a:xfrm>
            <a:off x="1187624" y="5661248"/>
            <a:ext cx="7776864" cy="369332"/>
          </a:xfrm>
          <a:prstGeom prst="rect">
            <a:avLst/>
          </a:prstGeom>
          <a:noFill/>
        </p:spPr>
        <p:txBody>
          <a:bodyPr wrap="square" rtlCol="0">
            <a:spAutoFit/>
          </a:bodyPr>
          <a:lstStyle/>
          <a:p>
            <a:r>
              <a:rPr lang="en-AU" dirty="0"/>
              <a:t>5  10  15  20  25  30  35  40  45  50  55 60  65  70  75  80 85  90  95  100  105  110</a:t>
            </a:r>
          </a:p>
        </p:txBody>
      </p:sp>
      <p:sp>
        <p:nvSpPr>
          <p:cNvPr id="9" name="TextBox 8"/>
          <p:cNvSpPr txBox="1"/>
          <p:nvPr/>
        </p:nvSpPr>
        <p:spPr>
          <a:xfrm>
            <a:off x="1187624" y="5445224"/>
            <a:ext cx="7776864" cy="369332"/>
          </a:xfrm>
          <a:prstGeom prst="rect">
            <a:avLst/>
          </a:prstGeom>
          <a:noFill/>
        </p:spPr>
        <p:txBody>
          <a:bodyPr wrap="square" rtlCol="0">
            <a:spAutoFit/>
          </a:bodyPr>
          <a:lstStyle/>
          <a:p>
            <a:r>
              <a:rPr lang="en-AU" dirty="0"/>
              <a:t>I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p>
        </p:txBody>
      </p:sp>
      <p:sp>
        <p:nvSpPr>
          <p:cNvPr id="10" name="Right Arrow 9"/>
          <p:cNvSpPr/>
          <p:nvPr/>
        </p:nvSpPr>
        <p:spPr>
          <a:xfrm flipH="1">
            <a:off x="1177433" y="2722611"/>
            <a:ext cx="1296144" cy="490696"/>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ight Arrow 10"/>
          <p:cNvSpPr/>
          <p:nvPr/>
        </p:nvSpPr>
        <p:spPr>
          <a:xfrm rot="16200000" flipH="1">
            <a:off x="3955267" y="4677713"/>
            <a:ext cx="648072" cy="422717"/>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297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0"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en-AU" dirty="0"/>
              <a:t>What do you think </a:t>
            </a:r>
            <a:br>
              <a:rPr lang="en-AU" dirty="0"/>
            </a:br>
            <a:r>
              <a:rPr lang="en-AU" dirty="0"/>
              <a:t>the graph will look like?</a:t>
            </a:r>
          </a:p>
        </p:txBody>
      </p:sp>
      <p:sp>
        <p:nvSpPr>
          <p:cNvPr id="3" name="Content Placeholder 2"/>
          <p:cNvSpPr>
            <a:spLocks noGrp="1"/>
          </p:cNvSpPr>
          <p:nvPr>
            <p:ph idx="1"/>
          </p:nvPr>
        </p:nvSpPr>
        <p:spPr>
          <a:xfrm>
            <a:off x="946615" y="6021288"/>
            <a:ext cx="8229600" cy="680939"/>
          </a:xfrm>
        </p:spPr>
        <p:txBody>
          <a:bodyPr>
            <a:normAutofit/>
          </a:bodyPr>
          <a:lstStyle/>
          <a:p>
            <a:pPr marL="0" indent="0" algn="ctr">
              <a:buNone/>
            </a:pPr>
            <a:r>
              <a:rPr lang="en-AU" dirty="0"/>
              <a:t>Time (s)</a:t>
            </a:r>
          </a:p>
        </p:txBody>
      </p:sp>
      <p:sp>
        <p:nvSpPr>
          <p:cNvPr id="4" name="Rectangle 3"/>
          <p:cNvSpPr/>
          <p:nvPr/>
        </p:nvSpPr>
        <p:spPr>
          <a:xfrm>
            <a:off x="1024946" y="5301208"/>
            <a:ext cx="811905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rot="16200000">
            <a:off x="-1775997" y="2644281"/>
            <a:ext cx="5445224" cy="156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179512" y="-99392"/>
            <a:ext cx="688772" cy="5355312"/>
          </a:xfrm>
          <a:prstGeom prst="rect">
            <a:avLst/>
          </a:prstGeom>
          <a:noFill/>
        </p:spPr>
        <p:txBody>
          <a:bodyPr wrap="square" rtlCol="0">
            <a:spAutoFit/>
          </a:bodyPr>
          <a:lstStyle/>
          <a:p>
            <a:pPr algn="r"/>
            <a:r>
              <a:rPr lang="en-AU" dirty="0"/>
              <a:t>19 -</a:t>
            </a:r>
          </a:p>
          <a:p>
            <a:pPr algn="r"/>
            <a:r>
              <a:rPr lang="en-AU" dirty="0"/>
              <a:t>18 - </a:t>
            </a:r>
          </a:p>
          <a:p>
            <a:pPr algn="r"/>
            <a:r>
              <a:rPr lang="en-AU" dirty="0"/>
              <a:t>17 - </a:t>
            </a:r>
          </a:p>
          <a:p>
            <a:pPr algn="r"/>
            <a:r>
              <a:rPr lang="en-AU" dirty="0"/>
              <a:t>16 -</a:t>
            </a:r>
          </a:p>
          <a:p>
            <a:pPr algn="r"/>
            <a:r>
              <a:rPr lang="en-AU" dirty="0"/>
              <a:t>15 - </a:t>
            </a:r>
          </a:p>
          <a:p>
            <a:pPr algn="r"/>
            <a:r>
              <a:rPr lang="en-AU" dirty="0"/>
              <a:t>14 -</a:t>
            </a:r>
          </a:p>
          <a:p>
            <a:pPr algn="r"/>
            <a:r>
              <a:rPr lang="en-AU" dirty="0"/>
              <a:t>13 -</a:t>
            </a:r>
          </a:p>
          <a:p>
            <a:pPr algn="r"/>
            <a:r>
              <a:rPr lang="en-AU" dirty="0"/>
              <a:t>12 -</a:t>
            </a:r>
          </a:p>
          <a:p>
            <a:pPr algn="r"/>
            <a:r>
              <a:rPr lang="en-AU" dirty="0"/>
              <a:t>11 -</a:t>
            </a:r>
          </a:p>
          <a:p>
            <a:pPr algn="r"/>
            <a:r>
              <a:rPr lang="en-AU" dirty="0"/>
              <a:t>10 -</a:t>
            </a:r>
          </a:p>
          <a:p>
            <a:pPr algn="r"/>
            <a:r>
              <a:rPr lang="en-AU" dirty="0"/>
              <a:t>9 -</a:t>
            </a:r>
          </a:p>
          <a:p>
            <a:pPr algn="r"/>
            <a:r>
              <a:rPr lang="en-AU" dirty="0"/>
              <a:t>8 -</a:t>
            </a:r>
          </a:p>
          <a:p>
            <a:pPr algn="r"/>
            <a:r>
              <a:rPr lang="en-AU" dirty="0"/>
              <a:t>7 -</a:t>
            </a:r>
          </a:p>
          <a:p>
            <a:pPr algn="r"/>
            <a:r>
              <a:rPr lang="en-AU" dirty="0"/>
              <a:t>6 -</a:t>
            </a:r>
          </a:p>
          <a:p>
            <a:pPr algn="r"/>
            <a:r>
              <a:rPr lang="en-AU" dirty="0"/>
              <a:t>5 -</a:t>
            </a:r>
          </a:p>
          <a:p>
            <a:pPr algn="r"/>
            <a:r>
              <a:rPr lang="en-AU" dirty="0"/>
              <a:t>4 -</a:t>
            </a:r>
          </a:p>
          <a:p>
            <a:pPr algn="r"/>
            <a:r>
              <a:rPr lang="en-AU" dirty="0"/>
              <a:t>3 -</a:t>
            </a:r>
          </a:p>
          <a:p>
            <a:pPr algn="r"/>
            <a:r>
              <a:rPr lang="en-AU" dirty="0"/>
              <a:t>2 -</a:t>
            </a:r>
          </a:p>
          <a:p>
            <a:pPr algn="r"/>
            <a:r>
              <a:rPr lang="en-AU" dirty="0"/>
              <a:t>1 -</a:t>
            </a:r>
          </a:p>
        </p:txBody>
      </p:sp>
      <p:sp>
        <p:nvSpPr>
          <p:cNvPr id="8" name="TextBox 7"/>
          <p:cNvSpPr txBox="1"/>
          <p:nvPr/>
        </p:nvSpPr>
        <p:spPr>
          <a:xfrm>
            <a:off x="1187624" y="5661248"/>
            <a:ext cx="7776864" cy="369332"/>
          </a:xfrm>
          <a:prstGeom prst="rect">
            <a:avLst/>
          </a:prstGeom>
          <a:noFill/>
        </p:spPr>
        <p:txBody>
          <a:bodyPr wrap="square" rtlCol="0">
            <a:spAutoFit/>
          </a:bodyPr>
          <a:lstStyle/>
          <a:p>
            <a:r>
              <a:rPr lang="en-AU" dirty="0"/>
              <a:t>5  10  15  20  25  30  35  40  45  50  55 60  65  70  75  80 85  90  95  100  105  110</a:t>
            </a:r>
          </a:p>
        </p:txBody>
      </p:sp>
      <p:sp>
        <p:nvSpPr>
          <p:cNvPr id="9" name="TextBox 8"/>
          <p:cNvSpPr txBox="1"/>
          <p:nvPr/>
        </p:nvSpPr>
        <p:spPr>
          <a:xfrm>
            <a:off x="1187624" y="5445224"/>
            <a:ext cx="7776864" cy="369332"/>
          </a:xfrm>
          <a:prstGeom prst="rect">
            <a:avLst/>
          </a:prstGeom>
          <a:noFill/>
        </p:spPr>
        <p:txBody>
          <a:bodyPr wrap="square" rtlCol="0">
            <a:spAutoFit/>
          </a:bodyPr>
          <a:lstStyle/>
          <a:p>
            <a:r>
              <a:rPr lang="en-AU" dirty="0"/>
              <a:t>I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p>
        </p:txBody>
      </p:sp>
      <p:cxnSp>
        <p:nvCxnSpPr>
          <p:cNvPr id="14" name="Straight Connector 13"/>
          <p:cNvCxnSpPr/>
          <p:nvPr/>
        </p:nvCxnSpPr>
        <p:spPr>
          <a:xfrm flipV="1">
            <a:off x="1331640" y="3861048"/>
            <a:ext cx="7056784" cy="9361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31640" y="1700808"/>
            <a:ext cx="6696744" cy="331236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024946" y="1340768"/>
            <a:ext cx="7003438" cy="39151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1187624" y="764704"/>
            <a:ext cx="7661920" cy="1143000"/>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a:t>Let’s find out…</a:t>
            </a:r>
          </a:p>
        </p:txBody>
      </p:sp>
      <p:sp>
        <p:nvSpPr>
          <p:cNvPr id="25" name="Title 1"/>
          <p:cNvSpPr txBox="1">
            <a:spLocks/>
          </p:cNvSpPr>
          <p:nvPr/>
        </p:nvSpPr>
        <p:spPr>
          <a:xfrm>
            <a:off x="1187624" y="692696"/>
            <a:ext cx="7661920" cy="1143000"/>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a:t>Like this?</a:t>
            </a:r>
          </a:p>
        </p:txBody>
      </p:sp>
      <p:sp>
        <p:nvSpPr>
          <p:cNvPr id="26" name="Title 1"/>
          <p:cNvSpPr txBox="1">
            <a:spLocks/>
          </p:cNvSpPr>
          <p:nvPr/>
        </p:nvSpPr>
        <p:spPr>
          <a:xfrm>
            <a:off x="1115616" y="764704"/>
            <a:ext cx="7661920" cy="1143000"/>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a:t>Then like this?</a:t>
            </a:r>
          </a:p>
        </p:txBody>
      </p:sp>
      <p:sp>
        <p:nvSpPr>
          <p:cNvPr id="27" name="Title 1"/>
          <p:cNvSpPr txBox="1">
            <a:spLocks/>
          </p:cNvSpPr>
          <p:nvPr/>
        </p:nvSpPr>
        <p:spPr>
          <a:xfrm>
            <a:off x="1115616" y="764704"/>
            <a:ext cx="7661920" cy="1143000"/>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a:t>Or maybe like this?</a:t>
            </a:r>
          </a:p>
        </p:txBody>
      </p:sp>
      <p:sp>
        <p:nvSpPr>
          <p:cNvPr id="28" name="Title 1"/>
          <p:cNvSpPr txBox="1">
            <a:spLocks/>
          </p:cNvSpPr>
          <p:nvPr/>
        </p:nvSpPr>
        <p:spPr>
          <a:xfrm>
            <a:off x="1268016" y="908720"/>
            <a:ext cx="7661920" cy="1143000"/>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a:t>Let’s find out…</a:t>
            </a:r>
          </a:p>
        </p:txBody>
      </p:sp>
      <p:sp>
        <p:nvSpPr>
          <p:cNvPr id="29" name="Title 1"/>
          <p:cNvSpPr txBox="1">
            <a:spLocks/>
          </p:cNvSpPr>
          <p:nvPr/>
        </p:nvSpPr>
        <p:spPr>
          <a:xfrm>
            <a:off x="1420416" y="3006080"/>
            <a:ext cx="7661920" cy="1791072"/>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a:t>That would mean </a:t>
            </a:r>
          </a:p>
          <a:p>
            <a:r>
              <a:rPr lang="en-AU" sz="3200" dirty="0"/>
              <a:t>there are less germs </a:t>
            </a:r>
          </a:p>
          <a:p>
            <a:r>
              <a:rPr lang="en-AU" sz="3200" dirty="0"/>
              <a:t>as time goes on.</a:t>
            </a:r>
          </a:p>
        </p:txBody>
      </p:sp>
    </p:spTree>
    <p:extLst>
      <p:ext uri="{BB962C8B-B14F-4D97-AF65-F5344CB8AC3E}">
        <p14:creationId xmlns:p14="http://schemas.microsoft.com/office/powerpoint/2010/main" val="69665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wipe(up)">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7"/>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29"/>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2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20"/>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2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lstStyle/>
          <a:p>
            <a:pPr marL="0" indent="0" algn="ctr">
              <a:buNone/>
            </a:pPr>
            <a:r>
              <a:rPr lang="en-AU" dirty="0"/>
              <a:t>Girls dogs can have puppies</a:t>
            </a:r>
          </a:p>
          <a:p>
            <a:pPr marL="0" indent="0" algn="ctr">
              <a:buNone/>
            </a:pPr>
            <a:r>
              <a:rPr lang="en-AU" dirty="0"/>
              <a:t> from 6 months old</a:t>
            </a:r>
          </a:p>
        </p:txBody>
      </p:sp>
      <p:pic>
        <p:nvPicPr>
          <p:cNvPr id="4"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2974626"/>
            <a:ext cx="2182738" cy="3124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907670" y="2971474"/>
            <a:ext cx="1872242" cy="343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6">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flipH="1">
            <a:off x="2690343" y="5142214"/>
            <a:ext cx="1089569" cy="122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cstate="print">
            <a:clrChange>
              <a:clrFrom>
                <a:srgbClr val="FFFFFF"/>
              </a:clrFrom>
              <a:clrTo>
                <a:srgbClr val="FFFFFF">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779912" y="5373216"/>
            <a:ext cx="1038734" cy="117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9680" y="5567270"/>
            <a:ext cx="1052280" cy="1187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7"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1614617" y="5373215"/>
            <a:ext cx="941159" cy="106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8"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2064964" y="5567270"/>
            <a:ext cx="1066630" cy="120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0236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4946" y="5301208"/>
            <a:ext cx="811905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rot="16200000">
            <a:off x="-1775997" y="2644281"/>
            <a:ext cx="5445224" cy="156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179512" y="-171400"/>
            <a:ext cx="688772" cy="5355312"/>
          </a:xfrm>
          <a:prstGeom prst="rect">
            <a:avLst/>
          </a:prstGeom>
          <a:noFill/>
        </p:spPr>
        <p:txBody>
          <a:bodyPr wrap="square" rtlCol="0">
            <a:spAutoFit/>
          </a:bodyPr>
          <a:lstStyle/>
          <a:p>
            <a:pPr algn="r"/>
            <a:r>
              <a:rPr lang="en-AU" dirty="0"/>
              <a:t>19 -</a:t>
            </a:r>
          </a:p>
          <a:p>
            <a:pPr algn="r"/>
            <a:r>
              <a:rPr lang="en-AU" dirty="0"/>
              <a:t>18 - </a:t>
            </a:r>
          </a:p>
          <a:p>
            <a:pPr algn="r"/>
            <a:r>
              <a:rPr lang="en-AU" dirty="0"/>
              <a:t>17 - </a:t>
            </a:r>
          </a:p>
          <a:p>
            <a:pPr algn="r"/>
            <a:r>
              <a:rPr lang="en-AU" dirty="0"/>
              <a:t>16 -</a:t>
            </a:r>
          </a:p>
          <a:p>
            <a:pPr algn="r"/>
            <a:r>
              <a:rPr lang="en-AU" dirty="0"/>
              <a:t>15 - </a:t>
            </a:r>
          </a:p>
          <a:p>
            <a:pPr algn="r"/>
            <a:r>
              <a:rPr lang="en-AU" dirty="0"/>
              <a:t>14 -</a:t>
            </a:r>
          </a:p>
          <a:p>
            <a:pPr algn="r"/>
            <a:r>
              <a:rPr lang="en-AU" dirty="0"/>
              <a:t>13 -</a:t>
            </a:r>
          </a:p>
          <a:p>
            <a:pPr algn="r"/>
            <a:r>
              <a:rPr lang="en-AU" dirty="0"/>
              <a:t>12 -</a:t>
            </a:r>
          </a:p>
          <a:p>
            <a:pPr algn="r"/>
            <a:r>
              <a:rPr lang="en-AU" dirty="0"/>
              <a:t>11 -</a:t>
            </a:r>
          </a:p>
          <a:p>
            <a:pPr algn="r"/>
            <a:r>
              <a:rPr lang="en-AU" dirty="0"/>
              <a:t>10 -</a:t>
            </a:r>
          </a:p>
          <a:p>
            <a:pPr algn="r"/>
            <a:r>
              <a:rPr lang="en-AU" dirty="0"/>
              <a:t>9 -</a:t>
            </a:r>
          </a:p>
          <a:p>
            <a:pPr algn="r"/>
            <a:r>
              <a:rPr lang="en-AU" dirty="0"/>
              <a:t>8 -</a:t>
            </a:r>
          </a:p>
          <a:p>
            <a:pPr algn="r"/>
            <a:r>
              <a:rPr lang="en-AU" dirty="0"/>
              <a:t>7 -</a:t>
            </a:r>
          </a:p>
          <a:p>
            <a:pPr algn="r"/>
            <a:r>
              <a:rPr lang="en-AU" dirty="0"/>
              <a:t>6 -</a:t>
            </a:r>
          </a:p>
          <a:p>
            <a:pPr algn="r"/>
            <a:r>
              <a:rPr lang="en-AU" dirty="0"/>
              <a:t>5 -</a:t>
            </a:r>
          </a:p>
          <a:p>
            <a:pPr algn="r"/>
            <a:r>
              <a:rPr lang="en-AU" dirty="0"/>
              <a:t>4 -</a:t>
            </a:r>
          </a:p>
          <a:p>
            <a:pPr algn="r"/>
            <a:r>
              <a:rPr lang="en-AU" dirty="0"/>
              <a:t>3 -</a:t>
            </a:r>
          </a:p>
          <a:p>
            <a:pPr algn="r"/>
            <a:r>
              <a:rPr lang="en-AU" dirty="0"/>
              <a:t>2 -</a:t>
            </a:r>
          </a:p>
          <a:p>
            <a:pPr algn="r"/>
            <a:r>
              <a:rPr lang="en-AU" dirty="0"/>
              <a:t>1 -</a:t>
            </a:r>
          </a:p>
        </p:txBody>
      </p:sp>
      <p:sp>
        <p:nvSpPr>
          <p:cNvPr id="8" name="TextBox 7"/>
          <p:cNvSpPr txBox="1"/>
          <p:nvPr/>
        </p:nvSpPr>
        <p:spPr>
          <a:xfrm>
            <a:off x="1187624" y="5661248"/>
            <a:ext cx="7776864" cy="369332"/>
          </a:xfrm>
          <a:prstGeom prst="rect">
            <a:avLst/>
          </a:prstGeom>
          <a:noFill/>
        </p:spPr>
        <p:txBody>
          <a:bodyPr wrap="square" rtlCol="0">
            <a:spAutoFit/>
          </a:bodyPr>
          <a:lstStyle/>
          <a:p>
            <a:r>
              <a:rPr lang="en-AU" dirty="0"/>
              <a:t>5  10  15  20  25  30  35  40  45  50  55 60  65  70  75  80 85  90  95  100  105  110</a:t>
            </a:r>
          </a:p>
        </p:txBody>
      </p:sp>
      <p:sp>
        <p:nvSpPr>
          <p:cNvPr id="9" name="TextBox 8"/>
          <p:cNvSpPr txBox="1"/>
          <p:nvPr/>
        </p:nvSpPr>
        <p:spPr>
          <a:xfrm>
            <a:off x="1187624" y="5445224"/>
            <a:ext cx="7776864" cy="369332"/>
          </a:xfrm>
          <a:prstGeom prst="rect">
            <a:avLst/>
          </a:prstGeom>
          <a:noFill/>
        </p:spPr>
        <p:txBody>
          <a:bodyPr wrap="square" rtlCol="0">
            <a:spAutoFit/>
          </a:bodyPr>
          <a:lstStyle/>
          <a:p>
            <a:r>
              <a:rPr lang="en-AU" dirty="0"/>
              <a:t>I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p>
        </p:txBody>
      </p:sp>
      <p:sp>
        <p:nvSpPr>
          <p:cNvPr id="10" name="Title 9"/>
          <p:cNvSpPr>
            <a:spLocks noGrp="1"/>
          </p:cNvSpPr>
          <p:nvPr>
            <p:ph type="title"/>
          </p:nvPr>
        </p:nvSpPr>
        <p:spPr>
          <a:xfrm>
            <a:off x="969673" y="2141984"/>
            <a:ext cx="8229600" cy="1143000"/>
          </a:xfrm>
        </p:spPr>
        <p:txBody>
          <a:bodyPr>
            <a:normAutofit fontScale="90000"/>
          </a:bodyPr>
          <a:lstStyle/>
          <a:p>
            <a:r>
              <a:rPr lang="en-AU" dirty="0"/>
              <a:t>First get a big ball of plasticine</a:t>
            </a:r>
            <a:br>
              <a:rPr lang="en-AU" dirty="0"/>
            </a:br>
            <a:r>
              <a:rPr lang="en-AU" dirty="0"/>
              <a:t> to represent Mr Germ. </a:t>
            </a:r>
            <a:br>
              <a:rPr lang="en-AU" dirty="0"/>
            </a:br>
            <a:br>
              <a:rPr lang="en-AU" dirty="0"/>
            </a:br>
            <a:r>
              <a:rPr lang="en-AU" dirty="0"/>
              <a:t>Plasticine isn’t alive, </a:t>
            </a:r>
            <a:br>
              <a:rPr lang="en-AU" dirty="0"/>
            </a:br>
            <a:r>
              <a:rPr lang="en-AU" dirty="0"/>
              <a:t>so it won’t grow, </a:t>
            </a:r>
            <a:br>
              <a:rPr lang="en-AU" dirty="0"/>
            </a:br>
            <a:r>
              <a:rPr lang="en-AU" dirty="0"/>
              <a:t>but it splits </a:t>
            </a:r>
            <a:br>
              <a:rPr lang="en-AU" dirty="0"/>
            </a:br>
            <a:r>
              <a:rPr lang="en-AU" dirty="0"/>
              <a:t>just the same way.</a:t>
            </a:r>
            <a:br>
              <a:rPr lang="en-AU" dirty="0"/>
            </a:br>
            <a:endParaRPr lang="en-AU" dirty="0"/>
          </a:p>
        </p:txBody>
      </p:sp>
      <p:sp>
        <p:nvSpPr>
          <p:cNvPr id="229" name="Content Placeholder 2"/>
          <p:cNvSpPr>
            <a:spLocks noGrp="1"/>
          </p:cNvSpPr>
          <p:nvPr>
            <p:ph idx="1"/>
          </p:nvPr>
        </p:nvSpPr>
        <p:spPr>
          <a:xfrm>
            <a:off x="946615" y="6021288"/>
            <a:ext cx="8229600" cy="680939"/>
          </a:xfrm>
        </p:spPr>
        <p:txBody>
          <a:bodyPr>
            <a:normAutofit/>
          </a:bodyPr>
          <a:lstStyle/>
          <a:p>
            <a:pPr marL="0" indent="0" algn="ctr">
              <a:buNone/>
            </a:pPr>
            <a:r>
              <a:rPr lang="en-AU" dirty="0"/>
              <a:t>Time (s)</a:t>
            </a:r>
          </a:p>
        </p:txBody>
      </p:sp>
    </p:spTree>
    <p:extLst>
      <p:ext uri="{BB962C8B-B14F-4D97-AF65-F5344CB8AC3E}">
        <p14:creationId xmlns:p14="http://schemas.microsoft.com/office/powerpoint/2010/main" val="3027286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4946" y="5301208"/>
            <a:ext cx="811905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rot="16200000">
            <a:off x="-1775997" y="2644281"/>
            <a:ext cx="5445224" cy="156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179512" y="-171400"/>
            <a:ext cx="688772" cy="5355312"/>
          </a:xfrm>
          <a:prstGeom prst="rect">
            <a:avLst/>
          </a:prstGeom>
          <a:noFill/>
        </p:spPr>
        <p:txBody>
          <a:bodyPr wrap="square" rtlCol="0">
            <a:spAutoFit/>
          </a:bodyPr>
          <a:lstStyle/>
          <a:p>
            <a:pPr algn="r"/>
            <a:r>
              <a:rPr lang="en-AU" dirty="0"/>
              <a:t>19 -</a:t>
            </a:r>
          </a:p>
          <a:p>
            <a:pPr algn="r"/>
            <a:r>
              <a:rPr lang="en-AU" dirty="0"/>
              <a:t>18 - </a:t>
            </a:r>
          </a:p>
          <a:p>
            <a:pPr algn="r"/>
            <a:r>
              <a:rPr lang="en-AU" dirty="0"/>
              <a:t>17 - </a:t>
            </a:r>
          </a:p>
          <a:p>
            <a:pPr algn="r"/>
            <a:r>
              <a:rPr lang="en-AU" dirty="0"/>
              <a:t>16 -</a:t>
            </a:r>
          </a:p>
          <a:p>
            <a:pPr algn="r"/>
            <a:r>
              <a:rPr lang="en-AU" dirty="0"/>
              <a:t>15 - </a:t>
            </a:r>
          </a:p>
          <a:p>
            <a:pPr algn="r"/>
            <a:r>
              <a:rPr lang="en-AU" dirty="0"/>
              <a:t>14 -</a:t>
            </a:r>
          </a:p>
          <a:p>
            <a:pPr algn="r"/>
            <a:r>
              <a:rPr lang="en-AU" dirty="0"/>
              <a:t>13 -</a:t>
            </a:r>
          </a:p>
          <a:p>
            <a:pPr algn="r"/>
            <a:r>
              <a:rPr lang="en-AU" dirty="0"/>
              <a:t>12 -</a:t>
            </a:r>
          </a:p>
          <a:p>
            <a:pPr algn="r"/>
            <a:r>
              <a:rPr lang="en-AU" dirty="0"/>
              <a:t>11 -</a:t>
            </a:r>
          </a:p>
          <a:p>
            <a:pPr algn="r"/>
            <a:r>
              <a:rPr lang="en-AU" dirty="0"/>
              <a:t>10 -</a:t>
            </a:r>
          </a:p>
          <a:p>
            <a:pPr algn="r"/>
            <a:r>
              <a:rPr lang="en-AU" dirty="0"/>
              <a:t>9 -</a:t>
            </a:r>
          </a:p>
          <a:p>
            <a:pPr algn="r"/>
            <a:r>
              <a:rPr lang="en-AU" dirty="0"/>
              <a:t>8 -</a:t>
            </a:r>
          </a:p>
          <a:p>
            <a:pPr algn="r"/>
            <a:r>
              <a:rPr lang="en-AU" dirty="0"/>
              <a:t>7 -</a:t>
            </a:r>
          </a:p>
          <a:p>
            <a:pPr algn="r"/>
            <a:r>
              <a:rPr lang="en-AU" dirty="0"/>
              <a:t>6 -</a:t>
            </a:r>
          </a:p>
          <a:p>
            <a:pPr algn="r"/>
            <a:r>
              <a:rPr lang="en-AU" dirty="0"/>
              <a:t>5 -</a:t>
            </a:r>
          </a:p>
          <a:p>
            <a:pPr algn="r"/>
            <a:r>
              <a:rPr lang="en-AU" dirty="0"/>
              <a:t>4 -</a:t>
            </a:r>
          </a:p>
          <a:p>
            <a:pPr algn="r"/>
            <a:r>
              <a:rPr lang="en-AU" dirty="0"/>
              <a:t>3 -</a:t>
            </a:r>
          </a:p>
          <a:p>
            <a:pPr algn="r"/>
            <a:r>
              <a:rPr lang="en-AU" dirty="0"/>
              <a:t>2 -</a:t>
            </a:r>
          </a:p>
          <a:p>
            <a:pPr algn="r"/>
            <a:r>
              <a:rPr lang="en-AU" dirty="0"/>
              <a:t>1 -</a:t>
            </a:r>
          </a:p>
        </p:txBody>
      </p:sp>
      <p:sp>
        <p:nvSpPr>
          <p:cNvPr id="8" name="TextBox 7"/>
          <p:cNvSpPr txBox="1"/>
          <p:nvPr/>
        </p:nvSpPr>
        <p:spPr>
          <a:xfrm>
            <a:off x="1187624" y="5661248"/>
            <a:ext cx="7776864" cy="369332"/>
          </a:xfrm>
          <a:prstGeom prst="rect">
            <a:avLst/>
          </a:prstGeom>
          <a:noFill/>
        </p:spPr>
        <p:txBody>
          <a:bodyPr wrap="square" rtlCol="0">
            <a:spAutoFit/>
          </a:bodyPr>
          <a:lstStyle/>
          <a:p>
            <a:r>
              <a:rPr lang="en-AU" dirty="0"/>
              <a:t>5  10  15  20  25  30  35  40  45  50  55 60  65  70  75  80 85  90  95  100  105  110</a:t>
            </a:r>
          </a:p>
        </p:txBody>
      </p:sp>
      <p:sp>
        <p:nvSpPr>
          <p:cNvPr id="9" name="TextBox 8"/>
          <p:cNvSpPr txBox="1"/>
          <p:nvPr/>
        </p:nvSpPr>
        <p:spPr>
          <a:xfrm>
            <a:off x="1187624" y="5445224"/>
            <a:ext cx="7776864" cy="369332"/>
          </a:xfrm>
          <a:prstGeom prst="rect">
            <a:avLst/>
          </a:prstGeom>
          <a:noFill/>
        </p:spPr>
        <p:txBody>
          <a:bodyPr wrap="square" rtlCol="0">
            <a:spAutoFit/>
          </a:bodyPr>
          <a:lstStyle/>
          <a:p>
            <a:r>
              <a:rPr lang="en-AU" dirty="0"/>
              <a:t>I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p>
        </p:txBody>
      </p:sp>
      <p:sp>
        <p:nvSpPr>
          <p:cNvPr id="10" name="Title 9"/>
          <p:cNvSpPr>
            <a:spLocks noGrp="1"/>
          </p:cNvSpPr>
          <p:nvPr>
            <p:ph type="title"/>
          </p:nvPr>
        </p:nvSpPr>
        <p:spPr>
          <a:xfrm>
            <a:off x="969673" y="1934756"/>
            <a:ext cx="8229600" cy="1143000"/>
          </a:xfrm>
        </p:spPr>
        <p:txBody>
          <a:bodyPr>
            <a:normAutofit fontScale="90000"/>
          </a:bodyPr>
          <a:lstStyle/>
          <a:p>
            <a:r>
              <a:rPr lang="en-AU" dirty="0"/>
              <a:t>Split the plasticine in half</a:t>
            </a:r>
            <a:br>
              <a:rPr lang="en-AU" dirty="0"/>
            </a:br>
            <a:r>
              <a:rPr lang="en-AU" dirty="0"/>
              <a:t>every time Mr Germ splits himself.</a:t>
            </a:r>
          </a:p>
        </p:txBody>
      </p:sp>
      <p:sp>
        <p:nvSpPr>
          <p:cNvPr id="11" name="Content Placeholder 2"/>
          <p:cNvSpPr>
            <a:spLocks noGrp="1"/>
          </p:cNvSpPr>
          <p:nvPr>
            <p:ph idx="1"/>
          </p:nvPr>
        </p:nvSpPr>
        <p:spPr>
          <a:xfrm>
            <a:off x="946615" y="6021288"/>
            <a:ext cx="8229600" cy="680939"/>
          </a:xfrm>
        </p:spPr>
        <p:txBody>
          <a:bodyPr>
            <a:normAutofit/>
          </a:bodyPr>
          <a:lstStyle/>
          <a:p>
            <a:pPr marL="0" indent="0" algn="ctr">
              <a:buNone/>
            </a:pPr>
            <a:r>
              <a:rPr lang="en-AU" dirty="0"/>
              <a:t>Time (s)</a:t>
            </a:r>
          </a:p>
        </p:txBody>
      </p:sp>
    </p:spTree>
    <p:extLst>
      <p:ext uri="{BB962C8B-B14F-4D97-AF65-F5344CB8AC3E}">
        <p14:creationId xmlns:p14="http://schemas.microsoft.com/office/powerpoint/2010/main" val="1620855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4946" y="5301208"/>
            <a:ext cx="811905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rot="16200000">
            <a:off x="-1775997" y="2644281"/>
            <a:ext cx="5445224" cy="156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179512" y="-171400"/>
            <a:ext cx="688772" cy="5355312"/>
          </a:xfrm>
          <a:prstGeom prst="rect">
            <a:avLst/>
          </a:prstGeom>
          <a:noFill/>
        </p:spPr>
        <p:txBody>
          <a:bodyPr wrap="square" rtlCol="0">
            <a:spAutoFit/>
          </a:bodyPr>
          <a:lstStyle/>
          <a:p>
            <a:pPr algn="r"/>
            <a:r>
              <a:rPr lang="en-AU" dirty="0"/>
              <a:t>19 -</a:t>
            </a:r>
          </a:p>
          <a:p>
            <a:pPr algn="r"/>
            <a:r>
              <a:rPr lang="en-AU" dirty="0"/>
              <a:t>18 - </a:t>
            </a:r>
          </a:p>
          <a:p>
            <a:pPr algn="r"/>
            <a:r>
              <a:rPr lang="en-AU" dirty="0"/>
              <a:t>17 - </a:t>
            </a:r>
          </a:p>
          <a:p>
            <a:pPr algn="r"/>
            <a:r>
              <a:rPr lang="en-AU" dirty="0"/>
              <a:t>16 -</a:t>
            </a:r>
          </a:p>
          <a:p>
            <a:pPr algn="r"/>
            <a:r>
              <a:rPr lang="en-AU" dirty="0"/>
              <a:t>15 - </a:t>
            </a:r>
          </a:p>
          <a:p>
            <a:pPr algn="r"/>
            <a:r>
              <a:rPr lang="en-AU" dirty="0"/>
              <a:t>14 -</a:t>
            </a:r>
          </a:p>
          <a:p>
            <a:pPr algn="r"/>
            <a:r>
              <a:rPr lang="en-AU" dirty="0"/>
              <a:t>13 -</a:t>
            </a:r>
          </a:p>
          <a:p>
            <a:pPr algn="r"/>
            <a:r>
              <a:rPr lang="en-AU" dirty="0"/>
              <a:t>12 -</a:t>
            </a:r>
          </a:p>
          <a:p>
            <a:pPr algn="r"/>
            <a:r>
              <a:rPr lang="en-AU" dirty="0"/>
              <a:t>11 -</a:t>
            </a:r>
          </a:p>
          <a:p>
            <a:pPr algn="r"/>
            <a:r>
              <a:rPr lang="en-AU" dirty="0"/>
              <a:t>10 -</a:t>
            </a:r>
          </a:p>
          <a:p>
            <a:pPr algn="r"/>
            <a:r>
              <a:rPr lang="en-AU" dirty="0"/>
              <a:t>9 -</a:t>
            </a:r>
          </a:p>
          <a:p>
            <a:pPr algn="r"/>
            <a:r>
              <a:rPr lang="en-AU" dirty="0"/>
              <a:t>8 -</a:t>
            </a:r>
          </a:p>
          <a:p>
            <a:pPr algn="r"/>
            <a:r>
              <a:rPr lang="en-AU" dirty="0"/>
              <a:t>7 -</a:t>
            </a:r>
          </a:p>
          <a:p>
            <a:pPr algn="r"/>
            <a:r>
              <a:rPr lang="en-AU" dirty="0"/>
              <a:t>6 -</a:t>
            </a:r>
          </a:p>
          <a:p>
            <a:pPr algn="r"/>
            <a:r>
              <a:rPr lang="en-AU" dirty="0"/>
              <a:t>5 -</a:t>
            </a:r>
          </a:p>
          <a:p>
            <a:pPr algn="r"/>
            <a:r>
              <a:rPr lang="en-AU" dirty="0"/>
              <a:t>4 -</a:t>
            </a:r>
          </a:p>
          <a:p>
            <a:pPr algn="r"/>
            <a:r>
              <a:rPr lang="en-AU" dirty="0"/>
              <a:t>3 -</a:t>
            </a:r>
          </a:p>
          <a:p>
            <a:pPr algn="r"/>
            <a:r>
              <a:rPr lang="en-AU" dirty="0"/>
              <a:t>2 -</a:t>
            </a:r>
          </a:p>
          <a:p>
            <a:pPr algn="r"/>
            <a:r>
              <a:rPr lang="en-AU" dirty="0"/>
              <a:t>1 -</a:t>
            </a:r>
          </a:p>
        </p:txBody>
      </p:sp>
      <p:sp>
        <p:nvSpPr>
          <p:cNvPr id="8" name="TextBox 7"/>
          <p:cNvSpPr txBox="1"/>
          <p:nvPr/>
        </p:nvSpPr>
        <p:spPr>
          <a:xfrm>
            <a:off x="1187624" y="5661248"/>
            <a:ext cx="7776864" cy="369332"/>
          </a:xfrm>
          <a:prstGeom prst="rect">
            <a:avLst/>
          </a:prstGeom>
          <a:noFill/>
        </p:spPr>
        <p:txBody>
          <a:bodyPr wrap="square" rtlCol="0">
            <a:spAutoFit/>
          </a:bodyPr>
          <a:lstStyle/>
          <a:p>
            <a:r>
              <a:rPr lang="en-AU" dirty="0"/>
              <a:t>5  10  15  20  25  30  35  40  45  50  55 60  65  70  75  80 85  90  95  100  105  110</a:t>
            </a:r>
          </a:p>
        </p:txBody>
      </p:sp>
      <p:sp>
        <p:nvSpPr>
          <p:cNvPr id="9" name="TextBox 8"/>
          <p:cNvSpPr txBox="1"/>
          <p:nvPr/>
        </p:nvSpPr>
        <p:spPr>
          <a:xfrm>
            <a:off x="1187624" y="5445224"/>
            <a:ext cx="7776864" cy="369332"/>
          </a:xfrm>
          <a:prstGeom prst="rect">
            <a:avLst/>
          </a:prstGeom>
          <a:noFill/>
        </p:spPr>
        <p:txBody>
          <a:bodyPr wrap="square" rtlCol="0">
            <a:spAutoFit/>
          </a:bodyPr>
          <a:lstStyle/>
          <a:p>
            <a:r>
              <a:rPr lang="en-AU" dirty="0"/>
              <a:t>I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p>
        </p:txBody>
      </p:sp>
      <p:sp>
        <p:nvSpPr>
          <p:cNvPr id="10" name="Title 9"/>
          <p:cNvSpPr>
            <a:spLocks noGrp="1"/>
          </p:cNvSpPr>
          <p:nvPr>
            <p:ph type="title"/>
          </p:nvPr>
        </p:nvSpPr>
        <p:spPr>
          <a:xfrm>
            <a:off x="969673" y="1934756"/>
            <a:ext cx="8229600" cy="1143000"/>
          </a:xfrm>
        </p:spPr>
        <p:txBody>
          <a:bodyPr>
            <a:normAutofit/>
          </a:bodyPr>
          <a:lstStyle/>
          <a:p>
            <a:r>
              <a:rPr lang="en-AU" dirty="0"/>
              <a:t>Ready?</a:t>
            </a:r>
          </a:p>
        </p:txBody>
      </p:sp>
      <p:sp>
        <p:nvSpPr>
          <p:cNvPr id="13" name="Content Placeholder 2"/>
          <p:cNvSpPr>
            <a:spLocks noGrp="1"/>
          </p:cNvSpPr>
          <p:nvPr>
            <p:ph idx="1"/>
          </p:nvPr>
        </p:nvSpPr>
        <p:spPr>
          <a:xfrm>
            <a:off x="946615" y="6021288"/>
            <a:ext cx="8229600" cy="680939"/>
          </a:xfrm>
        </p:spPr>
        <p:txBody>
          <a:bodyPr>
            <a:normAutofit/>
          </a:bodyPr>
          <a:lstStyle/>
          <a:p>
            <a:pPr marL="0" indent="0" algn="ctr">
              <a:buNone/>
            </a:pPr>
            <a:r>
              <a:rPr lang="en-AU" dirty="0"/>
              <a:t>Time (s)</a:t>
            </a:r>
          </a:p>
        </p:txBody>
      </p:sp>
      <p:sp>
        <p:nvSpPr>
          <p:cNvPr id="11" name="Title 9"/>
          <p:cNvSpPr txBox="1">
            <a:spLocks/>
          </p:cNvSpPr>
          <p:nvPr/>
        </p:nvSpPr>
        <p:spPr>
          <a:xfrm>
            <a:off x="1094928" y="1988840"/>
            <a:ext cx="8229600" cy="1143000"/>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a:t>Steady?</a:t>
            </a:r>
          </a:p>
        </p:txBody>
      </p:sp>
      <p:sp>
        <p:nvSpPr>
          <p:cNvPr id="12" name="Title 9"/>
          <p:cNvSpPr txBox="1">
            <a:spLocks/>
          </p:cNvSpPr>
          <p:nvPr/>
        </p:nvSpPr>
        <p:spPr>
          <a:xfrm>
            <a:off x="1247328" y="1988840"/>
            <a:ext cx="8229600" cy="1143000"/>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a:t>Go!</a:t>
            </a:r>
          </a:p>
        </p:txBody>
      </p:sp>
    </p:spTree>
    <p:extLst>
      <p:ext uri="{BB962C8B-B14F-4D97-AF65-F5344CB8AC3E}">
        <p14:creationId xmlns:p14="http://schemas.microsoft.com/office/powerpoint/2010/main" val="180789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4946" y="5301208"/>
            <a:ext cx="811905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rot="16200000">
            <a:off x="-1775997" y="2644281"/>
            <a:ext cx="5445224" cy="156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179512" y="-171400"/>
            <a:ext cx="688772" cy="5355312"/>
          </a:xfrm>
          <a:prstGeom prst="rect">
            <a:avLst/>
          </a:prstGeom>
          <a:noFill/>
        </p:spPr>
        <p:txBody>
          <a:bodyPr wrap="square" rtlCol="0">
            <a:spAutoFit/>
          </a:bodyPr>
          <a:lstStyle/>
          <a:p>
            <a:pPr algn="r"/>
            <a:r>
              <a:rPr lang="en-AU" dirty="0"/>
              <a:t>19 -</a:t>
            </a:r>
          </a:p>
          <a:p>
            <a:pPr algn="r"/>
            <a:r>
              <a:rPr lang="en-AU" dirty="0"/>
              <a:t>18 - </a:t>
            </a:r>
          </a:p>
          <a:p>
            <a:pPr algn="r"/>
            <a:r>
              <a:rPr lang="en-AU" dirty="0"/>
              <a:t>17 - </a:t>
            </a:r>
          </a:p>
          <a:p>
            <a:pPr algn="r"/>
            <a:r>
              <a:rPr lang="en-AU" dirty="0"/>
              <a:t>16 -</a:t>
            </a:r>
          </a:p>
          <a:p>
            <a:pPr algn="r"/>
            <a:r>
              <a:rPr lang="en-AU" dirty="0"/>
              <a:t>15 - </a:t>
            </a:r>
          </a:p>
          <a:p>
            <a:pPr algn="r"/>
            <a:r>
              <a:rPr lang="en-AU" dirty="0"/>
              <a:t>14 -</a:t>
            </a:r>
          </a:p>
          <a:p>
            <a:pPr algn="r"/>
            <a:r>
              <a:rPr lang="en-AU" dirty="0"/>
              <a:t>13 -</a:t>
            </a:r>
          </a:p>
          <a:p>
            <a:pPr algn="r"/>
            <a:r>
              <a:rPr lang="en-AU" dirty="0"/>
              <a:t>12 -</a:t>
            </a:r>
          </a:p>
          <a:p>
            <a:pPr algn="r"/>
            <a:r>
              <a:rPr lang="en-AU" dirty="0"/>
              <a:t>11 -</a:t>
            </a:r>
          </a:p>
          <a:p>
            <a:pPr algn="r"/>
            <a:r>
              <a:rPr lang="en-AU" dirty="0"/>
              <a:t>10 -</a:t>
            </a:r>
          </a:p>
          <a:p>
            <a:pPr algn="r"/>
            <a:r>
              <a:rPr lang="en-AU" dirty="0"/>
              <a:t>9 -</a:t>
            </a:r>
          </a:p>
          <a:p>
            <a:pPr algn="r"/>
            <a:r>
              <a:rPr lang="en-AU" dirty="0"/>
              <a:t>8 -</a:t>
            </a:r>
          </a:p>
          <a:p>
            <a:pPr algn="r"/>
            <a:r>
              <a:rPr lang="en-AU" dirty="0"/>
              <a:t>7 -</a:t>
            </a:r>
          </a:p>
          <a:p>
            <a:pPr algn="r"/>
            <a:r>
              <a:rPr lang="en-AU" dirty="0"/>
              <a:t>6 -</a:t>
            </a:r>
          </a:p>
          <a:p>
            <a:pPr algn="r"/>
            <a:r>
              <a:rPr lang="en-AU" dirty="0"/>
              <a:t>5 -</a:t>
            </a:r>
          </a:p>
          <a:p>
            <a:pPr algn="r"/>
            <a:r>
              <a:rPr lang="en-AU" dirty="0"/>
              <a:t>4 -</a:t>
            </a:r>
          </a:p>
          <a:p>
            <a:pPr algn="r"/>
            <a:r>
              <a:rPr lang="en-AU" dirty="0"/>
              <a:t>3 -</a:t>
            </a:r>
          </a:p>
          <a:p>
            <a:pPr algn="r"/>
            <a:r>
              <a:rPr lang="en-AU" dirty="0"/>
              <a:t>2 -</a:t>
            </a:r>
          </a:p>
          <a:p>
            <a:pPr algn="r"/>
            <a:r>
              <a:rPr lang="en-AU" dirty="0"/>
              <a:t>1 -</a:t>
            </a:r>
          </a:p>
        </p:txBody>
      </p:sp>
      <p:sp>
        <p:nvSpPr>
          <p:cNvPr id="8" name="TextBox 7"/>
          <p:cNvSpPr txBox="1"/>
          <p:nvPr/>
        </p:nvSpPr>
        <p:spPr>
          <a:xfrm>
            <a:off x="1187624" y="5661248"/>
            <a:ext cx="7776864" cy="369332"/>
          </a:xfrm>
          <a:prstGeom prst="rect">
            <a:avLst/>
          </a:prstGeom>
          <a:noFill/>
        </p:spPr>
        <p:txBody>
          <a:bodyPr wrap="square" rtlCol="0">
            <a:spAutoFit/>
          </a:bodyPr>
          <a:lstStyle/>
          <a:p>
            <a:r>
              <a:rPr lang="en-AU" dirty="0"/>
              <a:t>5  10  15  20  25  30  35  40  45  50  55 60  65  70  75  80 85  90  95  100  105  110</a:t>
            </a:r>
          </a:p>
        </p:txBody>
      </p:sp>
      <p:sp>
        <p:nvSpPr>
          <p:cNvPr id="9" name="TextBox 8"/>
          <p:cNvSpPr txBox="1"/>
          <p:nvPr/>
        </p:nvSpPr>
        <p:spPr>
          <a:xfrm>
            <a:off x="1187624" y="5445224"/>
            <a:ext cx="7776864" cy="369332"/>
          </a:xfrm>
          <a:prstGeom prst="rect">
            <a:avLst/>
          </a:prstGeom>
          <a:noFill/>
        </p:spPr>
        <p:txBody>
          <a:bodyPr wrap="square" rtlCol="0">
            <a:spAutoFit/>
          </a:bodyPr>
          <a:lstStyle/>
          <a:p>
            <a:r>
              <a:rPr lang="en-AU" dirty="0"/>
              <a:t>I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p>
        </p:txBody>
      </p:sp>
      <p:sp>
        <p:nvSpPr>
          <p:cNvPr id="10" name="Title 9"/>
          <p:cNvSpPr>
            <a:spLocks noGrp="1"/>
          </p:cNvSpPr>
          <p:nvPr>
            <p:ph type="title"/>
          </p:nvPr>
        </p:nvSpPr>
        <p:spPr>
          <a:xfrm>
            <a:off x="914400" y="471433"/>
            <a:ext cx="8229600" cy="1143000"/>
          </a:xfrm>
        </p:spPr>
        <p:txBody>
          <a:bodyPr>
            <a:normAutofit/>
          </a:bodyPr>
          <a:lstStyle/>
          <a:p>
            <a:r>
              <a:rPr lang="en-AU" dirty="0"/>
              <a:t>If germs split in two every 10s…</a:t>
            </a:r>
          </a:p>
        </p:txBody>
      </p:sp>
      <p:sp>
        <p:nvSpPr>
          <p:cNvPr id="138" name="Content Placeholder 2"/>
          <p:cNvSpPr>
            <a:spLocks noGrp="1"/>
          </p:cNvSpPr>
          <p:nvPr>
            <p:ph idx="1"/>
          </p:nvPr>
        </p:nvSpPr>
        <p:spPr>
          <a:xfrm>
            <a:off x="946615" y="6021288"/>
            <a:ext cx="8229600" cy="680939"/>
          </a:xfrm>
        </p:spPr>
        <p:txBody>
          <a:bodyPr>
            <a:normAutofit/>
          </a:bodyPr>
          <a:lstStyle/>
          <a:p>
            <a:pPr marL="0" indent="0" algn="ctr">
              <a:buNone/>
            </a:pPr>
            <a:r>
              <a:rPr lang="en-AU" dirty="0"/>
              <a:t>Time (s)</a:t>
            </a:r>
          </a:p>
        </p:txBody>
      </p:sp>
      <p:sp>
        <p:nvSpPr>
          <p:cNvPr id="13" name="Oval 12"/>
          <p:cNvSpPr/>
          <p:nvPr/>
        </p:nvSpPr>
        <p:spPr>
          <a:xfrm>
            <a:off x="1043608" y="501317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p:nvPr/>
        </p:nvSpPr>
        <p:spPr>
          <a:xfrm>
            <a:off x="1619672" y="501317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p:cNvSpPr/>
          <p:nvPr/>
        </p:nvSpPr>
        <p:spPr>
          <a:xfrm>
            <a:off x="1619672" y="472514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p:cNvSpPr/>
          <p:nvPr/>
        </p:nvSpPr>
        <p:spPr>
          <a:xfrm>
            <a:off x="2195736" y="501317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p:cNvSpPr/>
          <p:nvPr/>
        </p:nvSpPr>
        <p:spPr>
          <a:xfrm>
            <a:off x="2195736" y="472514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p:cNvSpPr/>
          <p:nvPr/>
        </p:nvSpPr>
        <p:spPr>
          <a:xfrm>
            <a:off x="2195736" y="4437112"/>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p:cNvSpPr/>
          <p:nvPr/>
        </p:nvSpPr>
        <p:spPr>
          <a:xfrm>
            <a:off x="2195736" y="414908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p:cNvSpPr/>
          <p:nvPr/>
        </p:nvSpPr>
        <p:spPr>
          <a:xfrm>
            <a:off x="2843808" y="501317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p:cNvSpPr/>
          <p:nvPr/>
        </p:nvSpPr>
        <p:spPr>
          <a:xfrm>
            <a:off x="2843808" y="472514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p:cNvSpPr/>
          <p:nvPr/>
        </p:nvSpPr>
        <p:spPr>
          <a:xfrm>
            <a:off x="2843808" y="4437112"/>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28"/>
          <p:cNvSpPr/>
          <p:nvPr/>
        </p:nvSpPr>
        <p:spPr>
          <a:xfrm>
            <a:off x="2843808" y="414908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p:cNvSpPr/>
          <p:nvPr/>
        </p:nvSpPr>
        <p:spPr>
          <a:xfrm>
            <a:off x="2843808" y="3861048"/>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p:cNvSpPr/>
          <p:nvPr/>
        </p:nvSpPr>
        <p:spPr>
          <a:xfrm>
            <a:off x="2843808" y="357301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p:cNvSpPr/>
          <p:nvPr/>
        </p:nvSpPr>
        <p:spPr>
          <a:xfrm>
            <a:off x="2843808" y="328498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val 36"/>
          <p:cNvSpPr/>
          <p:nvPr/>
        </p:nvSpPr>
        <p:spPr>
          <a:xfrm>
            <a:off x="2843808" y="2996952"/>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Oval 41"/>
          <p:cNvSpPr/>
          <p:nvPr/>
        </p:nvSpPr>
        <p:spPr>
          <a:xfrm>
            <a:off x="3491880" y="501317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Oval 42"/>
          <p:cNvSpPr/>
          <p:nvPr/>
        </p:nvSpPr>
        <p:spPr>
          <a:xfrm>
            <a:off x="3491880" y="472514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Oval 43"/>
          <p:cNvSpPr/>
          <p:nvPr/>
        </p:nvSpPr>
        <p:spPr>
          <a:xfrm>
            <a:off x="3491880" y="4437112"/>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Oval 44"/>
          <p:cNvSpPr/>
          <p:nvPr/>
        </p:nvSpPr>
        <p:spPr>
          <a:xfrm>
            <a:off x="3491880" y="414908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Oval 49"/>
          <p:cNvSpPr/>
          <p:nvPr/>
        </p:nvSpPr>
        <p:spPr>
          <a:xfrm>
            <a:off x="3491880" y="3861048"/>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Oval 50"/>
          <p:cNvSpPr/>
          <p:nvPr/>
        </p:nvSpPr>
        <p:spPr>
          <a:xfrm>
            <a:off x="3491880" y="357301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Oval 51"/>
          <p:cNvSpPr/>
          <p:nvPr/>
        </p:nvSpPr>
        <p:spPr>
          <a:xfrm>
            <a:off x="3491880" y="328498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Oval 52"/>
          <p:cNvSpPr/>
          <p:nvPr/>
        </p:nvSpPr>
        <p:spPr>
          <a:xfrm>
            <a:off x="3491880" y="2996952"/>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Oval 57"/>
          <p:cNvSpPr/>
          <p:nvPr/>
        </p:nvSpPr>
        <p:spPr>
          <a:xfrm>
            <a:off x="4139952" y="501317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Oval 58"/>
          <p:cNvSpPr/>
          <p:nvPr/>
        </p:nvSpPr>
        <p:spPr>
          <a:xfrm>
            <a:off x="4139952" y="472514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Oval 59"/>
          <p:cNvSpPr/>
          <p:nvPr/>
        </p:nvSpPr>
        <p:spPr>
          <a:xfrm>
            <a:off x="4139952" y="4437112"/>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Oval 60"/>
          <p:cNvSpPr/>
          <p:nvPr/>
        </p:nvSpPr>
        <p:spPr>
          <a:xfrm>
            <a:off x="4139952" y="414908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Oval 65"/>
          <p:cNvSpPr/>
          <p:nvPr/>
        </p:nvSpPr>
        <p:spPr>
          <a:xfrm>
            <a:off x="4139952" y="3861048"/>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Oval 66"/>
          <p:cNvSpPr/>
          <p:nvPr/>
        </p:nvSpPr>
        <p:spPr>
          <a:xfrm>
            <a:off x="4139952" y="357301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Oval 67"/>
          <p:cNvSpPr/>
          <p:nvPr/>
        </p:nvSpPr>
        <p:spPr>
          <a:xfrm>
            <a:off x="4139952" y="328498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Oval 68"/>
          <p:cNvSpPr/>
          <p:nvPr/>
        </p:nvSpPr>
        <p:spPr>
          <a:xfrm>
            <a:off x="4139952" y="2996952"/>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Oval 73"/>
          <p:cNvSpPr/>
          <p:nvPr/>
        </p:nvSpPr>
        <p:spPr>
          <a:xfrm>
            <a:off x="3491880" y="270892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Oval 74"/>
          <p:cNvSpPr/>
          <p:nvPr/>
        </p:nvSpPr>
        <p:spPr>
          <a:xfrm>
            <a:off x="3491880" y="2420888"/>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Oval 75"/>
          <p:cNvSpPr/>
          <p:nvPr/>
        </p:nvSpPr>
        <p:spPr>
          <a:xfrm>
            <a:off x="3491880" y="213285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Oval 76"/>
          <p:cNvSpPr/>
          <p:nvPr/>
        </p:nvSpPr>
        <p:spPr>
          <a:xfrm>
            <a:off x="3491880" y="1916832"/>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Oval 89"/>
          <p:cNvSpPr/>
          <p:nvPr/>
        </p:nvSpPr>
        <p:spPr>
          <a:xfrm>
            <a:off x="3491880" y="162880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1" name="Oval 90"/>
          <p:cNvSpPr/>
          <p:nvPr/>
        </p:nvSpPr>
        <p:spPr>
          <a:xfrm>
            <a:off x="3491880" y="1340768"/>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Oval 91"/>
          <p:cNvSpPr/>
          <p:nvPr/>
        </p:nvSpPr>
        <p:spPr>
          <a:xfrm>
            <a:off x="3491880" y="112474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Oval 92"/>
          <p:cNvSpPr/>
          <p:nvPr/>
        </p:nvSpPr>
        <p:spPr>
          <a:xfrm>
            <a:off x="3491880" y="836712"/>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Oval 97"/>
          <p:cNvSpPr/>
          <p:nvPr/>
        </p:nvSpPr>
        <p:spPr>
          <a:xfrm>
            <a:off x="4139952" y="116632"/>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Oval 98"/>
          <p:cNvSpPr/>
          <p:nvPr/>
        </p:nvSpPr>
        <p:spPr>
          <a:xfrm>
            <a:off x="4139952" y="-99392"/>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Oval 100"/>
          <p:cNvSpPr/>
          <p:nvPr/>
        </p:nvSpPr>
        <p:spPr>
          <a:xfrm>
            <a:off x="4211960" y="-74746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Oval 105"/>
          <p:cNvSpPr/>
          <p:nvPr/>
        </p:nvSpPr>
        <p:spPr>
          <a:xfrm>
            <a:off x="4139952"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Oval 106"/>
          <p:cNvSpPr/>
          <p:nvPr/>
        </p:nvSpPr>
        <p:spPr>
          <a:xfrm>
            <a:off x="4139952" y="980728"/>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Oval 107"/>
          <p:cNvSpPr/>
          <p:nvPr/>
        </p:nvSpPr>
        <p:spPr>
          <a:xfrm>
            <a:off x="4139952" y="69269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Oval 108"/>
          <p:cNvSpPr/>
          <p:nvPr/>
        </p:nvSpPr>
        <p:spPr>
          <a:xfrm>
            <a:off x="4139952" y="40466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Oval 113"/>
          <p:cNvSpPr/>
          <p:nvPr/>
        </p:nvSpPr>
        <p:spPr>
          <a:xfrm>
            <a:off x="4139952" y="2420888"/>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Oval 114"/>
          <p:cNvSpPr/>
          <p:nvPr/>
        </p:nvSpPr>
        <p:spPr>
          <a:xfrm>
            <a:off x="4139952" y="213285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Oval 115"/>
          <p:cNvSpPr/>
          <p:nvPr/>
        </p:nvSpPr>
        <p:spPr>
          <a:xfrm>
            <a:off x="4139952" y="184482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Oval 116"/>
          <p:cNvSpPr/>
          <p:nvPr/>
        </p:nvSpPr>
        <p:spPr>
          <a:xfrm>
            <a:off x="4139952" y="1556792"/>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Oval 132"/>
          <p:cNvSpPr/>
          <p:nvPr/>
        </p:nvSpPr>
        <p:spPr>
          <a:xfrm>
            <a:off x="4139952" y="270892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Curved Connector 11"/>
          <p:cNvCxnSpPr/>
          <p:nvPr/>
        </p:nvCxnSpPr>
        <p:spPr>
          <a:xfrm flipV="1">
            <a:off x="1017651" y="-4419872"/>
            <a:ext cx="9531013" cy="9361040"/>
          </a:xfrm>
          <a:prstGeom prst="curvedConnector3">
            <a:avLst>
              <a:gd name="adj1" fmla="val 27504"/>
            </a:avLst>
          </a:prstGeom>
          <a:ln w="57150">
            <a:solidFill>
              <a:srgbClr val="92D05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49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0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1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1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15" grpId="0" animBg="1"/>
      <p:bldP spid="15" grpId="1" animBg="1"/>
      <p:bldP spid="18" grpId="0" animBg="1"/>
      <p:bldP spid="19" grpId="0" animBg="1"/>
      <p:bldP spid="20" grpId="0" animBg="1"/>
      <p:bldP spid="21" grpId="0" animBg="1"/>
      <p:bldP spid="26" grpId="0" animBg="1"/>
      <p:bldP spid="27" grpId="0" animBg="1"/>
      <p:bldP spid="28" grpId="0" animBg="1"/>
      <p:bldP spid="29" grpId="0" animBg="1"/>
      <p:bldP spid="34" grpId="0" animBg="1"/>
      <p:bldP spid="35" grpId="0" animBg="1"/>
      <p:bldP spid="36" grpId="0" animBg="1"/>
      <p:bldP spid="37" grpId="0" animBg="1"/>
      <p:bldP spid="42" grpId="0" animBg="1"/>
      <p:bldP spid="43" grpId="0" animBg="1"/>
      <p:bldP spid="44" grpId="0" animBg="1"/>
      <p:bldP spid="45" grpId="0" animBg="1"/>
      <p:bldP spid="50" grpId="0" animBg="1"/>
      <p:bldP spid="51" grpId="0" animBg="1"/>
      <p:bldP spid="52" grpId="0" animBg="1"/>
      <p:bldP spid="53" grpId="0" animBg="1"/>
      <p:bldP spid="58" grpId="0" animBg="1"/>
      <p:bldP spid="59" grpId="0" animBg="1"/>
      <p:bldP spid="60" grpId="0" animBg="1"/>
      <p:bldP spid="61" grpId="0" animBg="1"/>
      <p:bldP spid="66" grpId="0" animBg="1"/>
      <p:bldP spid="67" grpId="0" animBg="1"/>
      <p:bldP spid="68" grpId="0" animBg="1"/>
      <p:bldP spid="69" grpId="0" animBg="1"/>
      <p:bldP spid="74" grpId="0" animBg="1"/>
      <p:bldP spid="75" grpId="0" animBg="1"/>
      <p:bldP spid="76" grpId="0" animBg="1"/>
      <p:bldP spid="77" grpId="0" animBg="1"/>
      <p:bldP spid="90" grpId="0" animBg="1"/>
      <p:bldP spid="91" grpId="0" animBg="1"/>
      <p:bldP spid="92" grpId="0" animBg="1"/>
      <p:bldP spid="93" grpId="0" animBg="1"/>
      <p:bldP spid="98" grpId="0" animBg="1"/>
      <p:bldP spid="99" grpId="0" animBg="1"/>
      <p:bldP spid="106" grpId="0" animBg="1"/>
      <p:bldP spid="107" grpId="0" animBg="1"/>
      <p:bldP spid="108" grpId="0" animBg="1"/>
      <p:bldP spid="109" grpId="0" animBg="1"/>
      <p:bldP spid="114" grpId="0" animBg="1"/>
      <p:bldP spid="115" grpId="0" animBg="1"/>
      <p:bldP spid="116" grpId="0" animBg="1"/>
      <p:bldP spid="117" grpId="0" animBg="1"/>
      <p:bldP spid="13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4946" y="5301208"/>
            <a:ext cx="811905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Curved Connector 11"/>
          <p:cNvCxnSpPr/>
          <p:nvPr/>
        </p:nvCxnSpPr>
        <p:spPr>
          <a:xfrm flipV="1">
            <a:off x="755576" y="-4419872"/>
            <a:ext cx="9531013" cy="9361040"/>
          </a:xfrm>
          <a:prstGeom prst="curvedConnector3">
            <a:avLst>
              <a:gd name="adj1" fmla="val 27504"/>
            </a:avLst>
          </a:prstGeom>
          <a:ln w="57150">
            <a:solidFill>
              <a:srgbClr val="92D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23898" y="4895880"/>
            <a:ext cx="375694" cy="261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rot="16200000">
            <a:off x="-1775997" y="2644281"/>
            <a:ext cx="5445224" cy="156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179512" y="-171400"/>
            <a:ext cx="688772" cy="5355312"/>
          </a:xfrm>
          <a:prstGeom prst="rect">
            <a:avLst/>
          </a:prstGeom>
          <a:noFill/>
        </p:spPr>
        <p:txBody>
          <a:bodyPr wrap="square" rtlCol="0">
            <a:spAutoFit/>
          </a:bodyPr>
          <a:lstStyle/>
          <a:p>
            <a:pPr algn="r"/>
            <a:r>
              <a:rPr lang="en-AU" dirty="0"/>
              <a:t>19 -</a:t>
            </a:r>
          </a:p>
          <a:p>
            <a:pPr algn="r"/>
            <a:r>
              <a:rPr lang="en-AU" dirty="0"/>
              <a:t>18 - </a:t>
            </a:r>
          </a:p>
          <a:p>
            <a:pPr algn="r"/>
            <a:r>
              <a:rPr lang="en-AU" dirty="0"/>
              <a:t>17 - </a:t>
            </a:r>
          </a:p>
          <a:p>
            <a:pPr algn="r"/>
            <a:r>
              <a:rPr lang="en-AU" dirty="0"/>
              <a:t>16 -</a:t>
            </a:r>
          </a:p>
          <a:p>
            <a:pPr algn="r"/>
            <a:r>
              <a:rPr lang="en-AU" dirty="0"/>
              <a:t>15 - </a:t>
            </a:r>
          </a:p>
          <a:p>
            <a:pPr algn="r"/>
            <a:r>
              <a:rPr lang="en-AU" dirty="0"/>
              <a:t>14 -</a:t>
            </a:r>
          </a:p>
          <a:p>
            <a:pPr algn="r"/>
            <a:r>
              <a:rPr lang="en-AU" dirty="0"/>
              <a:t>13 -</a:t>
            </a:r>
          </a:p>
          <a:p>
            <a:pPr algn="r"/>
            <a:r>
              <a:rPr lang="en-AU" dirty="0"/>
              <a:t>12 -</a:t>
            </a:r>
          </a:p>
          <a:p>
            <a:pPr algn="r"/>
            <a:r>
              <a:rPr lang="en-AU" dirty="0"/>
              <a:t>11 -</a:t>
            </a:r>
          </a:p>
          <a:p>
            <a:pPr algn="r"/>
            <a:r>
              <a:rPr lang="en-AU" dirty="0"/>
              <a:t>10 -</a:t>
            </a:r>
          </a:p>
          <a:p>
            <a:pPr algn="r"/>
            <a:r>
              <a:rPr lang="en-AU" dirty="0"/>
              <a:t>9 -</a:t>
            </a:r>
          </a:p>
          <a:p>
            <a:pPr algn="r"/>
            <a:r>
              <a:rPr lang="en-AU" dirty="0"/>
              <a:t>8 -</a:t>
            </a:r>
          </a:p>
          <a:p>
            <a:pPr algn="r"/>
            <a:r>
              <a:rPr lang="en-AU" dirty="0"/>
              <a:t>7 -</a:t>
            </a:r>
          </a:p>
          <a:p>
            <a:pPr algn="r"/>
            <a:r>
              <a:rPr lang="en-AU" dirty="0"/>
              <a:t>6 -</a:t>
            </a:r>
          </a:p>
          <a:p>
            <a:pPr algn="r"/>
            <a:r>
              <a:rPr lang="en-AU" dirty="0"/>
              <a:t>5 -</a:t>
            </a:r>
          </a:p>
          <a:p>
            <a:pPr algn="r"/>
            <a:r>
              <a:rPr lang="en-AU" dirty="0"/>
              <a:t>4 -</a:t>
            </a:r>
          </a:p>
          <a:p>
            <a:pPr algn="r"/>
            <a:r>
              <a:rPr lang="en-AU" dirty="0"/>
              <a:t>3 -</a:t>
            </a:r>
          </a:p>
          <a:p>
            <a:pPr algn="r"/>
            <a:r>
              <a:rPr lang="en-AU" dirty="0"/>
              <a:t>2 -</a:t>
            </a:r>
          </a:p>
          <a:p>
            <a:pPr algn="r"/>
            <a:r>
              <a:rPr lang="en-AU" dirty="0"/>
              <a:t>1 -</a:t>
            </a:r>
          </a:p>
        </p:txBody>
      </p:sp>
      <p:sp>
        <p:nvSpPr>
          <p:cNvPr id="8" name="TextBox 7"/>
          <p:cNvSpPr txBox="1"/>
          <p:nvPr/>
        </p:nvSpPr>
        <p:spPr>
          <a:xfrm>
            <a:off x="1187624" y="5661248"/>
            <a:ext cx="7776864" cy="369332"/>
          </a:xfrm>
          <a:prstGeom prst="rect">
            <a:avLst/>
          </a:prstGeom>
          <a:noFill/>
        </p:spPr>
        <p:txBody>
          <a:bodyPr wrap="square" rtlCol="0">
            <a:spAutoFit/>
          </a:bodyPr>
          <a:lstStyle/>
          <a:p>
            <a:r>
              <a:rPr lang="en-AU" dirty="0"/>
              <a:t>5  10  15  20  25  30  35  40  45  50  55 60  65  70  75  80 85  90  95  100  105  110</a:t>
            </a:r>
          </a:p>
        </p:txBody>
      </p:sp>
      <p:sp>
        <p:nvSpPr>
          <p:cNvPr id="9" name="TextBox 8"/>
          <p:cNvSpPr txBox="1"/>
          <p:nvPr/>
        </p:nvSpPr>
        <p:spPr>
          <a:xfrm>
            <a:off x="1187624" y="5445224"/>
            <a:ext cx="7776864" cy="369332"/>
          </a:xfrm>
          <a:prstGeom prst="rect">
            <a:avLst/>
          </a:prstGeom>
          <a:noFill/>
        </p:spPr>
        <p:txBody>
          <a:bodyPr wrap="square" rtlCol="0">
            <a:spAutoFit/>
          </a:bodyPr>
          <a:lstStyle/>
          <a:p>
            <a:r>
              <a:rPr lang="en-AU" dirty="0"/>
              <a:t>I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r>
              <a:rPr lang="en-AU" dirty="0" err="1"/>
              <a:t>I</a:t>
            </a:r>
            <a:r>
              <a:rPr lang="en-AU" dirty="0"/>
              <a:t>      </a:t>
            </a:r>
          </a:p>
        </p:txBody>
      </p:sp>
      <p:sp>
        <p:nvSpPr>
          <p:cNvPr id="10" name="Title 9"/>
          <p:cNvSpPr>
            <a:spLocks noGrp="1"/>
          </p:cNvSpPr>
          <p:nvPr>
            <p:ph type="title"/>
          </p:nvPr>
        </p:nvSpPr>
        <p:spPr>
          <a:xfrm>
            <a:off x="1619672" y="3654152"/>
            <a:ext cx="8229600" cy="1143000"/>
          </a:xfrm>
        </p:spPr>
        <p:txBody>
          <a:bodyPr>
            <a:normAutofit fontScale="90000"/>
          </a:bodyPr>
          <a:lstStyle/>
          <a:p>
            <a:r>
              <a:rPr lang="en-AU" dirty="0"/>
              <a:t>In one minute there will be </a:t>
            </a:r>
            <a:br>
              <a:rPr lang="en-AU" dirty="0"/>
            </a:br>
            <a:r>
              <a:rPr lang="en-AU" dirty="0"/>
              <a:t>too many to count on our graph!</a:t>
            </a:r>
          </a:p>
        </p:txBody>
      </p:sp>
      <p:sp>
        <p:nvSpPr>
          <p:cNvPr id="122" name="Content Placeholder 2"/>
          <p:cNvSpPr>
            <a:spLocks noGrp="1"/>
          </p:cNvSpPr>
          <p:nvPr>
            <p:ph idx="1"/>
          </p:nvPr>
        </p:nvSpPr>
        <p:spPr>
          <a:xfrm>
            <a:off x="946615" y="6021288"/>
            <a:ext cx="8229600" cy="680939"/>
          </a:xfrm>
        </p:spPr>
        <p:txBody>
          <a:bodyPr>
            <a:normAutofit/>
          </a:bodyPr>
          <a:lstStyle/>
          <a:p>
            <a:pPr marL="0" indent="0" algn="ctr">
              <a:buNone/>
            </a:pPr>
            <a:r>
              <a:rPr lang="en-AU" dirty="0"/>
              <a:t>Time (s)</a:t>
            </a:r>
          </a:p>
        </p:txBody>
      </p:sp>
    </p:spTree>
    <p:extLst>
      <p:ext uri="{BB962C8B-B14F-4D97-AF65-F5344CB8AC3E}">
        <p14:creationId xmlns:p14="http://schemas.microsoft.com/office/powerpoint/2010/main" val="725099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898" y="4869160"/>
            <a:ext cx="375694" cy="261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a:xfrm>
            <a:off x="395536" y="692696"/>
            <a:ext cx="8229600" cy="5904656"/>
          </a:xfrm>
        </p:spPr>
        <p:txBody>
          <a:bodyPr>
            <a:normAutofit/>
          </a:bodyPr>
          <a:lstStyle/>
          <a:p>
            <a:r>
              <a:rPr lang="en-AU" dirty="0"/>
              <a:t>Germs are healthiest are strongest when all their needs are met.  Germs need:</a:t>
            </a:r>
          </a:p>
          <a:p>
            <a:endParaRPr lang="en-AU" dirty="0"/>
          </a:p>
          <a:p>
            <a:pPr lvl="1"/>
            <a:r>
              <a:rPr lang="en-AU" dirty="0"/>
              <a:t>Food</a:t>
            </a:r>
          </a:p>
          <a:p>
            <a:pPr lvl="1"/>
            <a:r>
              <a:rPr lang="en-AU" dirty="0"/>
              <a:t>Water</a:t>
            </a:r>
          </a:p>
          <a:p>
            <a:pPr lvl="1"/>
            <a:r>
              <a:rPr lang="en-AU" dirty="0"/>
              <a:t>Shelter</a:t>
            </a:r>
          </a:p>
          <a:p>
            <a:pPr lvl="1"/>
            <a:r>
              <a:rPr lang="en-AU" dirty="0"/>
              <a:t>Warmth</a:t>
            </a:r>
          </a:p>
          <a:p>
            <a:pPr lvl="1"/>
            <a:r>
              <a:rPr lang="en-AU" dirty="0"/>
              <a:t>Company</a:t>
            </a:r>
          </a:p>
          <a:p>
            <a:pPr lvl="1"/>
            <a:endParaRPr lang="en-AU" dirty="0"/>
          </a:p>
        </p:txBody>
      </p:sp>
      <p:sp>
        <p:nvSpPr>
          <p:cNvPr id="13" name="Oval 12"/>
          <p:cNvSpPr/>
          <p:nvPr/>
        </p:nvSpPr>
        <p:spPr>
          <a:xfrm>
            <a:off x="4499992" y="2420888"/>
            <a:ext cx="2520280" cy="22322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Moon 4"/>
          <p:cNvSpPr/>
          <p:nvPr/>
        </p:nvSpPr>
        <p:spPr>
          <a:xfrm rot="16200000">
            <a:off x="5436096" y="3176972"/>
            <a:ext cx="576064" cy="1296144"/>
          </a:xfrm>
          <a:prstGeom prst="moon">
            <a:avLst>
              <a:gd name="adj" fmla="val 91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5767924"/>
            <a:ext cx="1942892" cy="983461"/>
          </a:xfrm>
          <a:prstGeom prst="rect">
            <a:avLst/>
          </a:prstGeom>
        </p:spPr>
      </p:pic>
    </p:spTree>
    <p:extLst>
      <p:ext uri="{BB962C8B-B14F-4D97-AF65-F5344CB8AC3E}">
        <p14:creationId xmlns:p14="http://schemas.microsoft.com/office/powerpoint/2010/main" val="25783043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14:presetBounceEnd="10000">
                                      <p:stCondLst>
                                        <p:cond delay="0"/>
                                      </p:stCondLst>
                                      <p:childTnLst>
                                        <p:animMotion origin="layout" path="M -1.94444E-6 -3.38575E-6 C -0.00295 -0.00069 -0.00608 -0.00023 -0.00868 -0.00185 C -0.01025 -0.00278 -0.0099 -0.00763 -0.01163 -0.00763 C -0.0132 -0.00763 -0.0125 -0.0037 -0.01302 -0.00185 C -0.01389 0.00069 -0.01493 0.00324 -0.01597 0.00578 C -0.01545 0.00763 -0.01597 0.0111 -0.01441 0.01156 C -0.01025 0.01272 -0.00729 0.00509 -0.00573 0.00185 C -0.00521 -0.00139 -0.00643 -0.00601 -0.00434 -0.00763 C -0.00243 -0.00902 -0.00052 -0.00486 0.00156 -0.00393 C 0.00347 -0.00301 0.00538 -0.00254 0.00729 -0.00185 C 0.00052 0.00093 -0.00174 -0.00023 -0.00573 -0.00763 C -0.00851 -0.01295 -0.01441 -0.02313 -0.01441 -0.02313 C -0.01702 -0.01341 -0.02292 -0.00416 -0.01302 -3.38575E-6 C -0.01198 0.00254 -0.01215 0.00694 -0.01007 0.00763 C -0.0059 0.00902 -0.00799 -0.01434 -0.00139 -0.00763 C 0.00017 -0.00601 -0.00052 -0.00254 -1.94444E-6 -3.38575E-6 Z " pathEditMode="relative" ptsTypes="ffffffffffffffff" p14:bounceEnd="10000">
                                          <p:cBhvr>
                                            <p:cTn id="6" dur="2000" fill="hold"/>
                                            <p:tgtEl>
                                              <p:spTgt spid="13"/>
                                            </p:tgtEl>
                                            <p:attrNameLst>
                                              <p:attrName>ppt_x</p:attrName>
                                              <p:attrName>ppt_y</p:attrName>
                                            </p:attrNameLst>
                                          </p:cBhvr>
                                        </p:animMotion>
                                      </p:childTnLst>
                                    </p:cTn>
                                  </p:par>
                                  <p:par>
                                    <p:cTn id="7" presetID="2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1.94444E-6 -3.38575E-6 C -0.00295 -0.00069 -0.00608 -0.00023 -0.00868 -0.00185 C -0.01025 -0.00278 -0.0099 -0.00763 -0.01163 -0.00763 C -0.0132 -0.00763 -0.0125 -0.0037 -0.01302 -0.00185 C -0.01389 0.00069 -0.01493 0.00324 -0.01597 0.00578 C -0.01545 0.00763 -0.01597 0.0111 -0.01441 0.01156 C -0.01025 0.01272 -0.00729 0.00509 -0.00573 0.00185 C -0.00521 -0.00139 -0.00643 -0.00601 -0.00434 -0.00763 C -0.00243 -0.00902 -0.00052 -0.00486 0.00156 -0.00393 C 0.00347 -0.00301 0.00538 -0.00254 0.00729 -0.00185 C 0.00052 0.00093 -0.00174 -0.00023 -0.00573 -0.00763 C -0.00851 -0.01295 -0.01441 -0.02313 -0.01441 -0.02313 C -0.01702 -0.01341 -0.02292 -0.00416 -0.01302 -3.38575E-6 C -0.01198 0.00254 -0.01215 0.00694 -0.01007 0.00763 C -0.0059 0.00902 -0.00799 -0.01434 -0.00139 -0.00763 C 0.00017 -0.00601 -0.00052 -0.00254 -1.94444E-6 -3.38575E-6 Z " pathEditMode="relative" ptsTypes="ffffffffffffffff">
                                          <p:cBhvr>
                                            <p:cTn id="6" dur="2000" fill="hold"/>
                                            <p:tgtEl>
                                              <p:spTgt spid="13"/>
                                            </p:tgtEl>
                                            <p:attrNameLst>
                                              <p:attrName>ppt_x</p:attrName>
                                              <p:attrName>ppt_y</p:attrName>
                                            </p:attrNameLst>
                                          </p:cBhvr>
                                        </p:animMotion>
                                      </p:childTnLst>
                                    </p:cTn>
                                  </p:par>
                                  <p:par>
                                    <p:cTn id="7" presetID="2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Lst>
      </p:timing>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908720"/>
            <a:ext cx="8229600" cy="2476872"/>
          </a:xfrm>
        </p:spPr>
        <p:txBody>
          <a:bodyPr/>
          <a:lstStyle/>
          <a:p>
            <a:r>
              <a:rPr lang="en-AU" dirty="0"/>
              <a:t>When warm, juicy food like hamburgers are left out of the fridge, germs from our hands, from the air and from flies grow very quickly on them.</a:t>
            </a:r>
          </a:p>
          <a:p>
            <a:endParaRPr lang="en-AU" dirty="0"/>
          </a:p>
        </p:txBody>
      </p:sp>
      <p:pic>
        <p:nvPicPr>
          <p:cNvPr id="2050" name="Picture 2" descr="bur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501008"/>
            <a:ext cx="3730402" cy="306894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rot="18619761">
            <a:off x="4993875" y="3320677"/>
            <a:ext cx="432048" cy="306034"/>
            <a:chOff x="6228184" y="3843046"/>
            <a:chExt cx="432048" cy="306034"/>
          </a:xfrm>
        </p:grpSpPr>
        <p:sp>
          <p:nvSpPr>
            <p:cNvPr id="5" name="Oval 4"/>
            <p:cNvSpPr/>
            <p:nvPr/>
          </p:nvSpPr>
          <p:spPr>
            <a:xfrm>
              <a:off x="6329189" y="3933056"/>
              <a:ext cx="331043" cy="14401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6300192" y="3861048"/>
              <a:ext cx="72008" cy="7200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6264188" y="3843046"/>
              <a:ext cx="108012" cy="108012"/>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Oval 3"/>
            <p:cNvSpPr/>
            <p:nvPr/>
          </p:nvSpPr>
          <p:spPr>
            <a:xfrm>
              <a:off x="6228184" y="3933056"/>
              <a:ext cx="202010"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 name="Oval 6"/>
            <p:cNvSpPr/>
            <p:nvPr/>
          </p:nvSpPr>
          <p:spPr>
            <a:xfrm rot="650294">
              <a:off x="6381314" y="3999115"/>
              <a:ext cx="267766" cy="144016"/>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6322182" y="3861048"/>
              <a:ext cx="108012" cy="108012"/>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6336196" y="3898380"/>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 name="Oval 11"/>
            <p:cNvSpPr/>
            <p:nvPr/>
          </p:nvSpPr>
          <p:spPr>
            <a:xfrm>
              <a:off x="6273592" y="3874840"/>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cxnSp>
        <p:nvCxnSpPr>
          <p:cNvPr id="14" name="Elbow Connector 13"/>
          <p:cNvCxnSpPr/>
          <p:nvPr/>
        </p:nvCxnSpPr>
        <p:spPr>
          <a:xfrm rot="10800000" flipV="1">
            <a:off x="4973120" y="3613805"/>
            <a:ext cx="144016" cy="9318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10800000" flipV="1">
            <a:off x="5070918" y="3660398"/>
            <a:ext cx="144016" cy="9318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6200000" flipH="1">
            <a:off x="5202852" y="3667492"/>
            <a:ext cx="93186" cy="5970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16200000" flipH="1">
            <a:off x="5262552" y="3609837"/>
            <a:ext cx="93186" cy="5970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6200000" flipH="1">
            <a:off x="5232702" y="3640364"/>
            <a:ext cx="93186" cy="5970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4" idx="2"/>
          </p:cNvCxnSpPr>
          <p:nvPr/>
        </p:nvCxnSpPr>
        <p:spPr>
          <a:xfrm rot="5400000">
            <a:off x="5069714" y="3685218"/>
            <a:ext cx="52402" cy="1697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2623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22" y="116632"/>
            <a:ext cx="8229600" cy="709698"/>
          </a:xfrm>
        </p:spPr>
        <p:txBody>
          <a:bodyPr>
            <a:normAutofit fontScale="90000"/>
          </a:bodyPr>
          <a:lstStyle/>
          <a:p>
            <a:r>
              <a:rPr lang="en-US" dirty="0"/>
              <a:t>How to stop the spread of germs</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164441"/>
            <a:ext cx="1797613" cy="163100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853" b="6285"/>
          <a:stretch/>
        </p:blipFill>
        <p:spPr>
          <a:xfrm>
            <a:off x="251520" y="1190445"/>
            <a:ext cx="1568025" cy="164764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7326" t="5050" r="5317" b="5281"/>
          <a:stretch/>
        </p:blipFill>
        <p:spPr>
          <a:xfrm>
            <a:off x="7205614" y="1113947"/>
            <a:ext cx="1614858" cy="16814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7246" y="4298537"/>
            <a:ext cx="1933575" cy="17621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8893" y="4335270"/>
            <a:ext cx="2348942" cy="167663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1760" y="1190445"/>
            <a:ext cx="1800200" cy="1595008"/>
          </a:xfrm>
          <a:prstGeom prst="rect">
            <a:avLst/>
          </a:prstGeom>
        </p:spPr>
      </p:pic>
      <p:sp>
        <p:nvSpPr>
          <p:cNvPr id="11" name="TextBox 10"/>
          <p:cNvSpPr txBox="1"/>
          <p:nvPr/>
        </p:nvSpPr>
        <p:spPr>
          <a:xfrm>
            <a:off x="251520" y="2912503"/>
            <a:ext cx="1568025" cy="646331"/>
          </a:xfrm>
          <a:prstGeom prst="rect">
            <a:avLst/>
          </a:prstGeom>
          <a:noFill/>
        </p:spPr>
        <p:txBody>
          <a:bodyPr wrap="square" rtlCol="0">
            <a:spAutoFit/>
          </a:bodyPr>
          <a:lstStyle/>
          <a:p>
            <a:pPr algn="ctr"/>
            <a:r>
              <a:rPr lang="en-US" dirty="0"/>
              <a:t>Put rubbish in the bin</a:t>
            </a:r>
            <a:endParaRPr lang="en-AU" dirty="0"/>
          </a:p>
        </p:txBody>
      </p:sp>
      <p:sp>
        <p:nvSpPr>
          <p:cNvPr id="12" name="TextBox 11"/>
          <p:cNvSpPr txBox="1"/>
          <p:nvPr/>
        </p:nvSpPr>
        <p:spPr>
          <a:xfrm>
            <a:off x="7229048" y="2817613"/>
            <a:ext cx="1614858" cy="923330"/>
          </a:xfrm>
          <a:prstGeom prst="rect">
            <a:avLst/>
          </a:prstGeom>
          <a:noFill/>
        </p:spPr>
        <p:txBody>
          <a:bodyPr wrap="square" rtlCol="0">
            <a:spAutoFit/>
          </a:bodyPr>
          <a:lstStyle/>
          <a:p>
            <a:pPr algn="ctr"/>
            <a:r>
              <a:rPr lang="en-US" dirty="0"/>
              <a:t>Wash bedding and clothing regularly </a:t>
            </a:r>
            <a:endParaRPr lang="en-AU" dirty="0"/>
          </a:p>
        </p:txBody>
      </p:sp>
      <p:sp>
        <p:nvSpPr>
          <p:cNvPr id="13" name="TextBox 12"/>
          <p:cNvSpPr txBox="1"/>
          <p:nvPr/>
        </p:nvSpPr>
        <p:spPr>
          <a:xfrm>
            <a:off x="2411761" y="2821450"/>
            <a:ext cx="1800200" cy="1200329"/>
          </a:xfrm>
          <a:prstGeom prst="rect">
            <a:avLst/>
          </a:prstGeom>
          <a:noFill/>
        </p:spPr>
        <p:txBody>
          <a:bodyPr wrap="square" rtlCol="0">
            <a:spAutoFit/>
          </a:bodyPr>
          <a:lstStyle/>
          <a:p>
            <a:pPr algn="ctr"/>
            <a:r>
              <a:rPr lang="en-US" dirty="0"/>
              <a:t>Make sure your food is covered and kept in the fridge.</a:t>
            </a:r>
            <a:endParaRPr lang="en-AU" dirty="0"/>
          </a:p>
        </p:txBody>
      </p:sp>
      <p:sp>
        <p:nvSpPr>
          <p:cNvPr id="14" name="TextBox 13"/>
          <p:cNvSpPr txBox="1"/>
          <p:nvPr/>
        </p:nvSpPr>
        <p:spPr>
          <a:xfrm>
            <a:off x="4860032" y="2838091"/>
            <a:ext cx="1797613" cy="1200329"/>
          </a:xfrm>
          <a:prstGeom prst="rect">
            <a:avLst/>
          </a:prstGeom>
          <a:noFill/>
        </p:spPr>
        <p:txBody>
          <a:bodyPr wrap="square" rtlCol="0">
            <a:spAutoFit/>
          </a:bodyPr>
          <a:lstStyle/>
          <a:p>
            <a:pPr algn="ctr"/>
            <a:r>
              <a:rPr lang="en-US" dirty="0"/>
              <a:t>Make sure your family and your dogs have clean drinking water</a:t>
            </a:r>
            <a:endParaRPr lang="en-AU" dirty="0"/>
          </a:p>
        </p:txBody>
      </p:sp>
      <p:sp>
        <p:nvSpPr>
          <p:cNvPr id="15" name="TextBox 14"/>
          <p:cNvSpPr txBox="1"/>
          <p:nvPr/>
        </p:nvSpPr>
        <p:spPr>
          <a:xfrm>
            <a:off x="4114701" y="6030557"/>
            <a:ext cx="4461787" cy="646331"/>
          </a:xfrm>
          <a:prstGeom prst="rect">
            <a:avLst/>
          </a:prstGeom>
          <a:noFill/>
        </p:spPr>
        <p:txBody>
          <a:bodyPr wrap="square" rtlCol="0">
            <a:spAutoFit/>
          </a:bodyPr>
          <a:lstStyle/>
          <a:p>
            <a:pPr algn="ctr"/>
            <a:r>
              <a:rPr lang="en-US" dirty="0"/>
              <a:t>Make sure you dog is </a:t>
            </a:r>
            <a:r>
              <a:rPr lang="en-US" dirty="0" err="1"/>
              <a:t>desexed</a:t>
            </a:r>
            <a:r>
              <a:rPr lang="en-US" dirty="0"/>
              <a:t> and has medicine for skin and parasites. </a:t>
            </a:r>
            <a:endParaRPr lang="en-AU" dirty="0"/>
          </a:p>
        </p:txBody>
      </p:sp>
      <p:pic>
        <p:nvPicPr>
          <p:cNvPr id="1027" name="Picture 3" descr="C:\Users\courtney.falls\AppData\Local\Microsoft\Windows\INetCache\IE\KGT44CFY\7689043636_6a54abd337_z[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3664" y="4135531"/>
            <a:ext cx="2082661" cy="16766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19689" y="5892058"/>
            <a:ext cx="2006635" cy="923330"/>
          </a:xfrm>
          <a:prstGeom prst="rect">
            <a:avLst/>
          </a:prstGeom>
          <a:noFill/>
        </p:spPr>
        <p:txBody>
          <a:bodyPr wrap="square" rtlCol="0">
            <a:spAutoFit/>
          </a:bodyPr>
          <a:lstStyle/>
          <a:p>
            <a:r>
              <a:rPr lang="en-US" dirty="0"/>
              <a:t>Wash hands after patting your dog and before eating.</a:t>
            </a:r>
            <a:endParaRPr lang="en-AU" dirty="0"/>
          </a:p>
        </p:txBody>
      </p:sp>
    </p:spTree>
    <p:extLst>
      <p:ext uri="{BB962C8B-B14F-4D97-AF65-F5344CB8AC3E}">
        <p14:creationId xmlns:p14="http://schemas.microsoft.com/office/powerpoint/2010/main" val="36868763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1124744"/>
            <a:ext cx="7283152" cy="4525963"/>
          </a:xfrm>
        </p:spPr>
        <p:txBody>
          <a:bodyPr/>
          <a:lstStyle/>
          <a:p>
            <a:r>
              <a:rPr lang="en-AU" dirty="0"/>
              <a:t>Some germs are good for us,                 but too many germs can make us sick.</a:t>
            </a:r>
          </a:p>
          <a:p>
            <a:endParaRPr lang="en-AU" dirty="0"/>
          </a:p>
          <a:p>
            <a:r>
              <a:rPr lang="en-AU" dirty="0"/>
              <a:t>Understanding how quickly </a:t>
            </a:r>
          </a:p>
          <a:p>
            <a:pPr marL="0" indent="0">
              <a:buNone/>
            </a:pPr>
            <a:r>
              <a:rPr lang="en-AU" dirty="0"/>
              <a:t>    germs, mites and dogs grow</a:t>
            </a:r>
          </a:p>
          <a:p>
            <a:pPr marL="0" indent="0">
              <a:buNone/>
            </a:pPr>
            <a:r>
              <a:rPr lang="en-AU" dirty="0"/>
              <a:t>    helps us to make decisions                                  </a:t>
            </a:r>
          </a:p>
          <a:p>
            <a:pPr marL="0" indent="0">
              <a:buNone/>
            </a:pPr>
            <a:r>
              <a:rPr lang="en-AU" dirty="0"/>
              <a:t>    to stay healthy.</a:t>
            </a:r>
          </a:p>
        </p:txBody>
      </p:sp>
      <p:pic>
        <p:nvPicPr>
          <p:cNvPr id="4"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3971" y="3027086"/>
            <a:ext cx="235267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0072" y="4009125"/>
            <a:ext cx="177165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7238" y="4009125"/>
            <a:ext cx="177165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61" y="5733256"/>
            <a:ext cx="1942892" cy="983461"/>
          </a:xfrm>
          <a:prstGeom prst="rect">
            <a:avLst/>
          </a:prstGeom>
        </p:spPr>
      </p:pic>
    </p:spTree>
    <p:extLst>
      <p:ext uri="{BB962C8B-B14F-4D97-AF65-F5344CB8AC3E}">
        <p14:creationId xmlns:p14="http://schemas.microsoft.com/office/powerpoint/2010/main" val="353769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75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75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750"/>
                            </p:stCondLst>
                            <p:childTnLst>
                              <p:par>
                                <p:cTn id="10" presetID="1" presetClass="exit" presetSubtype="0" fill="hold" nodeType="afterEffect">
                                  <p:stCondLst>
                                    <p:cond delay="250"/>
                                  </p:stCondLst>
                                  <p:childTnLst>
                                    <p:set>
                                      <p:cBhvr>
                                        <p:cTn id="11" dur="1" fill="hold">
                                          <p:stCondLst>
                                            <p:cond delay="0"/>
                                          </p:stCondLst>
                                        </p:cTn>
                                        <p:tgtEl>
                                          <p:spTgt spid="7"/>
                                        </p:tgtEl>
                                        <p:attrNameLst>
                                          <p:attrName>style.visibility</p:attrName>
                                        </p:attrNameLst>
                                      </p:cBhvr>
                                      <p:to>
                                        <p:strVal val="hidden"/>
                                      </p:to>
                                    </p:set>
                                  </p:childTnLst>
                                </p:cTn>
                              </p:par>
                              <p:par>
                                <p:cTn id="12" presetID="1" presetClass="entr" presetSubtype="0" fill="hold" nodeType="withEffect">
                                  <p:stCondLst>
                                    <p:cond delay="25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1000"/>
                            </p:stCondLst>
                            <p:childTnLst>
                              <p:par>
                                <p:cTn id="15" presetID="1" presetClass="exit" presetSubtype="0" fill="hold" nodeType="afterEffect">
                                  <p:stCondLst>
                                    <p:cond delay="25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25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1250"/>
                            </p:stCondLst>
                            <p:childTnLst>
                              <p:par>
                                <p:cTn id="20" presetID="1" presetClass="exit" presetSubtype="0" fill="hold" nodeType="afterEffect">
                                  <p:stCondLst>
                                    <p:cond delay="25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ntr" presetSubtype="0" fill="hold" nodeType="withEffect">
                                  <p:stCondLst>
                                    <p:cond delay="25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302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31229"/>
            <a:ext cx="8229600" cy="4525963"/>
          </a:xfrm>
        </p:spPr>
        <p:txBody>
          <a:bodyPr>
            <a:normAutofit/>
          </a:bodyPr>
          <a:lstStyle/>
          <a:p>
            <a:pPr marL="0" indent="0" algn="ctr">
              <a:buNone/>
            </a:pPr>
            <a:endParaRPr lang="en-AU" dirty="0"/>
          </a:p>
          <a:p>
            <a:pPr marL="0" indent="0" algn="ctr">
              <a:buNone/>
            </a:pPr>
            <a:r>
              <a:rPr lang="en-AU" dirty="0"/>
              <a:t>Girl dogs can have </a:t>
            </a:r>
          </a:p>
          <a:p>
            <a:pPr marL="0" indent="0" algn="ctr">
              <a:buNone/>
            </a:pPr>
            <a:r>
              <a:rPr lang="en-AU" dirty="0"/>
              <a:t>two litters of puppies </a:t>
            </a:r>
          </a:p>
          <a:p>
            <a:pPr marL="0" indent="0" algn="ctr">
              <a:buNone/>
            </a:pPr>
            <a:r>
              <a:rPr lang="en-AU" dirty="0"/>
              <a:t>every year.</a:t>
            </a:r>
          </a:p>
          <a:p>
            <a:pPr marL="0" indent="0" algn="ctr">
              <a:buNone/>
            </a:pPr>
            <a:endParaRPr lang="en-AU" dirty="0"/>
          </a:p>
          <a:p>
            <a:pPr marL="0" indent="0" algn="ctr">
              <a:buNone/>
            </a:pPr>
            <a:r>
              <a:rPr lang="en-AU" dirty="0"/>
              <a:t>Click on the screen to see what that looks like…</a:t>
            </a:r>
          </a:p>
        </p:txBody>
      </p:sp>
      <p:pic>
        <p:nvPicPr>
          <p:cNvPr id="4"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5085184"/>
            <a:ext cx="1052280" cy="1187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Custom 4">
            <a:hlinkClick r:id="rId3" action="ppaction://hlinkpres?slideindex=1&amp;slidetitle=PowerPoint Presentation" highlightClick="1"/>
          </p:cNvPr>
          <p:cNvSpPr/>
          <p:nvPr/>
        </p:nvSpPr>
        <p:spPr>
          <a:xfrm>
            <a:off x="4211960" y="5085184"/>
            <a:ext cx="1052280" cy="118783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5445224"/>
            <a:ext cx="10541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599" y="4653136"/>
            <a:ext cx="10541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0449" y="3942798"/>
            <a:ext cx="10541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058617"/>
            <a:ext cx="10541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2492896"/>
            <a:ext cx="10541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1" y="5247654"/>
            <a:ext cx="10541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2210" y="201906"/>
            <a:ext cx="10541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52" y="2492896"/>
            <a:ext cx="10541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52" y="1484784"/>
            <a:ext cx="10541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1847" y="1883026"/>
            <a:ext cx="10541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4149080"/>
            <a:ext cx="10541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0057" y="2766461"/>
            <a:ext cx="10366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573" y="3924229"/>
            <a:ext cx="10366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3942798"/>
            <a:ext cx="10366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5881" y="2276872"/>
            <a:ext cx="10366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5122162"/>
            <a:ext cx="10366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4778" y="476672"/>
            <a:ext cx="10366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6910" y="4941168"/>
            <a:ext cx="10906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3346" y="150934"/>
            <a:ext cx="10906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357" y="4020787"/>
            <a:ext cx="10906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2079302"/>
            <a:ext cx="10906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8144" y="116632"/>
            <a:ext cx="10906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999" y="84920"/>
            <a:ext cx="10906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8545" y="5333804"/>
            <a:ext cx="10906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4374" y="2508468"/>
            <a:ext cx="10906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9461" y="4380306"/>
            <a:ext cx="10906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6">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flipH="1">
            <a:off x="2690343" y="112250"/>
            <a:ext cx="1089569" cy="122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3121" y="1342182"/>
            <a:ext cx="10906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00" y="3153209"/>
            <a:ext cx="10541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3831240"/>
            <a:ext cx="10541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124744"/>
            <a:ext cx="10541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970" y="-124197"/>
            <a:ext cx="10541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357" y="1137444"/>
            <a:ext cx="10366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8224" y="5710330"/>
            <a:ext cx="10366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4434" y="5710330"/>
            <a:ext cx="10366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9" name="Picture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9574" y="2535568"/>
            <a:ext cx="10366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3532" y="5578549"/>
            <a:ext cx="10366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7977" y="217552"/>
            <a:ext cx="10366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2" name="Pictur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304" y="1281561"/>
            <a:ext cx="10541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3857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9"/>
                                        </p:tgtEl>
                                        <p:attrNameLst>
                                          <p:attrName>style.visibility</p:attrName>
                                        </p:attrNameLst>
                                      </p:cBhvr>
                                      <p:to>
                                        <p:strVal val="visible"/>
                                      </p:to>
                                    </p:set>
                                    <p:anim calcmode="lin" valueType="num">
                                      <p:cBhvr>
                                        <p:cTn id="7" dur="500" fill="hold"/>
                                        <p:tgtEl>
                                          <p:spTgt spid="1039"/>
                                        </p:tgtEl>
                                        <p:attrNameLst>
                                          <p:attrName>ppt_w</p:attrName>
                                        </p:attrNameLst>
                                      </p:cBhvr>
                                      <p:tavLst>
                                        <p:tav tm="0">
                                          <p:val>
                                            <p:fltVal val="0"/>
                                          </p:val>
                                        </p:tav>
                                        <p:tav tm="100000">
                                          <p:val>
                                            <p:strVal val="#ppt_w"/>
                                          </p:val>
                                        </p:tav>
                                      </p:tavLst>
                                    </p:anim>
                                    <p:anim calcmode="lin" valueType="num">
                                      <p:cBhvr>
                                        <p:cTn id="8" dur="500" fill="hold"/>
                                        <p:tgtEl>
                                          <p:spTgt spid="1039"/>
                                        </p:tgtEl>
                                        <p:attrNameLst>
                                          <p:attrName>ppt_h</p:attrName>
                                        </p:attrNameLst>
                                      </p:cBhvr>
                                      <p:tavLst>
                                        <p:tav tm="0">
                                          <p:val>
                                            <p:fltVal val="0"/>
                                          </p:val>
                                        </p:tav>
                                        <p:tav tm="100000">
                                          <p:val>
                                            <p:strVal val="#ppt_h"/>
                                          </p:val>
                                        </p:tav>
                                      </p:tavLst>
                                    </p:anim>
                                    <p:animEffect transition="in" filter="fade">
                                      <p:cBhvr>
                                        <p:cTn id="9" dur="500"/>
                                        <p:tgtEl>
                                          <p:spTgt spid="103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38"/>
                                        </p:tgtEl>
                                        <p:attrNameLst>
                                          <p:attrName>style.visibility</p:attrName>
                                        </p:attrNameLst>
                                      </p:cBhvr>
                                      <p:to>
                                        <p:strVal val="visible"/>
                                      </p:to>
                                    </p:set>
                                    <p:anim calcmode="lin" valueType="num">
                                      <p:cBhvr>
                                        <p:cTn id="13" dur="500" fill="hold"/>
                                        <p:tgtEl>
                                          <p:spTgt spid="1038"/>
                                        </p:tgtEl>
                                        <p:attrNameLst>
                                          <p:attrName>ppt_w</p:attrName>
                                        </p:attrNameLst>
                                      </p:cBhvr>
                                      <p:tavLst>
                                        <p:tav tm="0">
                                          <p:val>
                                            <p:fltVal val="0"/>
                                          </p:val>
                                        </p:tav>
                                        <p:tav tm="100000">
                                          <p:val>
                                            <p:strVal val="#ppt_w"/>
                                          </p:val>
                                        </p:tav>
                                      </p:tavLst>
                                    </p:anim>
                                    <p:anim calcmode="lin" valueType="num">
                                      <p:cBhvr>
                                        <p:cTn id="14" dur="500" fill="hold"/>
                                        <p:tgtEl>
                                          <p:spTgt spid="1038"/>
                                        </p:tgtEl>
                                        <p:attrNameLst>
                                          <p:attrName>ppt_h</p:attrName>
                                        </p:attrNameLst>
                                      </p:cBhvr>
                                      <p:tavLst>
                                        <p:tav tm="0">
                                          <p:val>
                                            <p:fltVal val="0"/>
                                          </p:val>
                                        </p:tav>
                                        <p:tav tm="100000">
                                          <p:val>
                                            <p:strVal val="#ppt_h"/>
                                          </p:val>
                                        </p:tav>
                                      </p:tavLst>
                                    </p:anim>
                                    <p:animEffect transition="in" filter="fade">
                                      <p:cBhvr>
                                        <p:cTn id="15" dur="500"/>
                                        <p:tgtEl>
                                          <p:spTgt spid="103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51"/>
                                        </p:tgtEl>
                                        <p:attrNameLst>
                                          <p:attrName>style.visibility</p:attrName>
                                        </p:attrNameLst>
                                      </p:cBhvr>
                                      <p:to>
                                        <p:strVal val="visible"/>
                                      </p:to>
                                    </p:set>
                                    <p:anim calcmode="lin" valueType="num">
                                      <p:cBhvr>
                                        <p:cTn id="19" dur="500" fill="hold"/>
                                        <p:tgtEl>
                                          <p:spTgt spid="1051"/>
                                        </p:tgtEl>
                                        <p:attrNameLst>
                                          <p:attrName>ppt_w</p:attrName>
                                        </p:attrNameLst>
                                      </p:cBhvr>
                                      <p:tavLst>
                                        <p:tav tm="0">
                                          <p:val>
                                            <p:fltVal val="0"/>
                                          </p:val>
                                        </p:tav>
                                        <p:tav tm="100000">
                                          <p:val>
                                            <p:strVal val="#ppt_w"/>
                                          </p:val>
                                        </p:tav>
                                      </p:tavLst>
                                    </p:anim>
                                    <p:anim calcmode="lin" valueType="num">
                                      <p:cBhvr>
                                        <p:cTn id="20" dur="500" fill="hold"/>
                                        <p:tgtEl>
                                          <p:spTgt spid="1051"/>
                                        </p:tgtEl>
                                        <p:attrNameLst>
                                          <p:attrName>ppt_h</p:attrName>
                                        </p:attrNameLst>
                                      </p:cBhvr>
                                      <p:tavLst>
                                        <p:tav tm="0">
                                          <p:val>
                                            <p:fltVal val="0"/>
                                          </p:val>
                                        </p:tav>
                                        <p:tav tm="100000">
                                          <p:val>
                                            <p:strVal val="#ppt_h"/>
                                          </p:val>
                                        </p:tav>
                                      </p:tavLst>
                                    </p:anim>
                                    <p:animEffect transition="in" filter="fade">
                                      <p:cBhvr>
                                        <p:cTn id="21" dur="500"/>
                                        <p:tgtEl>
                                          <p:spTgt spid="105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34"/>
                                        </p:tgtEl>
                                        <p:attrNameLst>
                                          <p:attrName>style.visibility</p:attrName>
                                        </p:attrNameLst>
                                      </p:cBhvr>
                                      <p:to>
                                        <p:strVal val="visible"/>
                                      </p:to>
                                    </p:set>
                                    <p:anim calcmode="lin" valueType="num">
                                      <p:cBhvr>
                                        <p:cTn id="25" dur="500" fill="hold"/>
                                        <p:tgtEl>
                                          <p:spTgt spid="1034"/>
                                        </p:tgtEl>
                                        <p:attrNameLst>
                                          <p:attrName>ppt_w</p:attrName>
                                        </p:attrNameLst>
                                      </p:cBhvr>
                                      <p:tavLst>
                                        <p:tav tm="0">
                                          <p:val>
                                            <p:fltVal val="0"/>
                                          </p:val>
                                        </p:tav>
                                        <p:tav tm="100000">
                                          <p:val>
                                            <p:strVal val="#ppt_w"/>
                                          </p:val>
                                        </p:tav>
                                      </p:tavLst>
                                    </p:anim>
                                    <p:anim calcmode="lin" valueType="num">
                                      <p:cBhvr>
                                        <p:cTn id="26" dur="500" fill="hold"/>
                                        <p:tgtEl>
                                          <p:spTgt spid="1034"/>
                                        </p:tgtEl>
                                        <p:attrNameLst>
                                          <p:attrName>ppt_h</p:attrName>
                                        </p:attrNameLst>
                                      </p:cBhvr>
                                      <p:tavLst>
                                        <p:tav tm="0">
                                          <p:val>
                                            <p:fltVal val="0"/>
                                          </p:val>
                                        </p:tav>
                                        <p:tav tm="100000">
                                          <p:val>
                                            <p:strVal val="#ppt_h"/>
                                          </p:val>
                                        </p:tav>
                                      </p:tavLst>
                                    </p:anim>
                                    <p:animEffect transition="in" filter="fade">
                                      <p:cBhvr>
                                        <p:cTn id="27" dur="500"/>
                                        <p:tgtEl>
                                          <p:spTgt spid="103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56"/>
                                        </p:tgtEl>
                                        <p:attrNameLst>
                                          <p:attrName>style.visibility</p:attrName>
                                        </p:attrNameLst>
                                      </p:cBhvr>
                                      <p:to>
                                        <p:strVal val="visible"/>
                                      </p:to>
                                    </p:set>
                                    <p:anim calcmode="lin" valueType="num">
                                      <p:cBhvr>
                                        <p:cTn id="31" dur="500" fill="hold"/>
                                        <p:tgtEl>
                                          <p:spTgt spid="1056"/>
                                        </p:tgtEl>
                                        <p:attrNameLst>
                                          <p:attrName>ppt_w</p:attrName>
                                        </p:attrNameLst>
                                      </p:cBhvr>
                                      <p:tavLst>
                                        <p:tav tm="0">
                                          <p:val>
                                            <p:fltVal val="0"/>
                                          </p:val>
                                        </p:tav>
                                        <p:tav tm="100000">
                                          <p:val>
                                            <p:strVal val="#ppt_w"/>
                                          </p:val>
                                        </p:tav>
                                      </p:tavLst>
                                    </p:anim>
                                    <p:anim calcmode="lin" valueType="num">
                                      <p:cBhvr>
                                        <p:cTn id="32" dur="500" fill="hold"/>
                                        <p:tgtEl>
                                          <p:spTgt spid="1056"/>
                                        </p:tgtEl>
                                        <p:attrNameLst>
                                          <p:attrName>ppt_h</p:attrName>
                                        </p:attrNameLst>
                                      </p:cBhvr>
                                      <p:tavLst>
                                        <p:tav tm="0">
                                          <p:val>
                                            <p:fltVal val="0"/>
                                          </p:val>
                                        </p:tav>
                                        <p:tav tm="100000">
                                          <p:val>
                                            <p:strVal val="#ppt_h"/>
                                          </p:val>
                                        </p:tav>
                                      </p:tavLst>
                                    </p:anim>
                                    <p:animEffect transition="in" filter="fade">
                                      <p:cBhvr>
                                        <p:cTn id="33" dur="500"/>
                                        <p:tgtEl>
                                          <p:spTgt spid="1056"/>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029"/>
                                        </p:tgtEl>
                                        <p:attrNameLst>
                                          <p:attrName>style.visibility</p:attrName>
                                        </p:attrNameLst>
                                      </p:cBhvr>
                                      <p:to>
                                        <p:strVal val="visible"/>
                                      </p:to>
                                    </p:set>
                                    <p:anim calcmode="lin" valueType="num">
                                      <p:cBhvr>
                                        <p:cTn id="43" dur="500" fill="hold"/>
                                        <p:tgtEl>
                                          <p:spTgt spid="1029"/>
                                        </p:tgtEl>
                                        <p:attrNameLst>
                                          <p:attrName>ppt_w</p:attrName>
                                        </p:attrNameLst>
                                      </p:cBhvr>
                                      <p:tavLst>
                                        <p:tav tm="0">
                                          <p:val>
                                            <p:fltVal val="0"/>
                                          </p:val>
                                        </p:tav>
                                        <p:tav tm="100000">
                                          <p:val>
                                            <p:strVal val="#ppt_w"/>
                                          </p:val>
                                        </p:tav>
                                      </p:tavLst>
                                    </p:anim>
                                    <p:anim calcmode="lin" valueType="num">
                                      <p:cBhvr>
                                        <p:cTn id="44" dur="500" fill="hold"/>
                                        <p:tgtEl>
                                          <p:spTgt spid="1029"/>
                                        </p:tgtEl>
                                        <p:attrNameLst>
                                          <p:attrName>ppt_h</p:attrName>
                                        </p:attrNameLst>
                                      </p:cBhvr>
                                      <p:tavLst>
                                        <p:tav tm="0">
                                          <p:val>
                                            <p:fltVal val="0"/>
                                          </p:val>
                                        </p:tav>
                                        <p:tav tm="100000">
                                          <p:val>
                                            <p:strVal val="#ppt_h"/>
                                          </p:val>
                                        </p:tav>
                                      </p:tavLst>
                                    </p:anim>
                                    <p:animEffect transition="in" filter="fade">
                                      <p:cBhvr>
                                        <p:cTn id="45" dur="500"/>
                                        <p:tgtEl>
                                          <p:spTgt spid="1029"/>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041"/>
                                        </p:tgtEl>
                                        <p:attrNameLst>
                                          <p:attrName>style.visibility</p:attrName>
                                        </p:attrNameLst>
                                      </p:cBhvr>
                                      <p:to>
                                        <p:strVal val="visible"/>
                                      </p:to>
                                    </p:set>
                                    <p:anim calcmode="lin" valueType="num">
                                      <p:cBhvr>
                                        <p:cTn id="49" dur="500" fill="hold"/>
                                        <p:tgtEl>
                                          <p:spTgt spid="1041"/>
                                        </p:tgtEl>
                                        <p:attrNameLst>
                                          <p:attrName>ppt_w</p:attrName>
                                        </p:attrNameLst>
                                      </p:cBhvr>
                                      <p:tavLst>
                                        <p:tav tm="0">
                                          <p:val>
                                            <p:fltVal val="0"/>
                                          </p:val>
                                        </p:tav>
                                        <p:tav tm="100000">
                                          <p:val>
                                            <p:strVal val="#ppt_w"/>
                                          </p:val>
                                        </p:tav>
                                      </p:tavLst>
                                    </p:anim>
                                    <p:anim calcmode="lin" valueType="num">
                                      <p:cBhvr>
                                        <p:cTn id="50" dur="500" fill="hold"/>
                                        <p:tgtEl>
                                          <p:spTgt spid="1041"/>
                                        </p:tgtEl>
                                        <p:attrNameLst>
                                          <p:attrName>ppt_h</p:attrName>
                                        </p:attrNameLst>
                                      </p:cBhvr>
                                      <p:tavLst>
                                        <p:tav tm="0">
                                          <p:val>
                                            <p:fltVal val="0"/>
                                          </p:val>
                                        </p:tav>
                                        <p:tav tm="100000">
                                          <p:val>
                                            <p:strVal val="#ppt_h"/>
                                          </p:val>
                                        </p:tav>
                                      </p:tavLst>
                                    </p:anim>
                                    <p:animEffect transition="in" filter="fade">
                                      <p:cBhvr>
                                        <p:cTn id="51" dur="500"/>
                                        <p:tgtEl>
                                          <p:spTgt spid="1041"/>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045"/>
                                        </p:tgtEl>
                                        <p:attrNameLst>
                                          <p:attrName>style.visibility</p:attrName>
                                        </p:attrNameLst>
                                      </p:cBhvr>
                                      <p:to>
                                        <p:strVal val="visible"/>
                                      </p:to>
                                    </p:set>
                                    <p:anim calcmode="lin" valueType="num">
                                      <p:cBhvr>
                                        <p:cTn id="55" dur="500" fill="hold"/>
                                        <p:tgtEl>
                                          <p:spTgt spid="1045"/>
                                        </p:tgtEl>
                                        <p:attrNameLst>
                                          <p:attrName>ppt_w</p:attrName>
                                        </p:attrNameLst>
                                      </p:cBhvr>
                                      <p:tavLst>
                                        <p:tav tm="0">
                                          <p:val>
                                            <p:fltVal val="0"/>
                                          </p:val>
                                        </p:tav>
                                        <p:tav tm="100000">
                                          <p:val>
                                            <p:strVal val="#ppt_w"/>
                                          </p:val>
                                        </p:tav>
                                      </p:tavLst>
                                    </p:anim>
                                    <p:anim calcmode="lin" valueType="num">
                                      <p:cBhvr>
                                        <p:cTn id="56" dur="500" fill="hold"/>
                                        <p:tgtEl>
                                          <p:spTgt spid="1045"/>
                                        </p:tgtEl>
                                        <p:attrNameLst>
                                          <p:attrName>ppt_h</p:attrName>
                                        </p:attrNameLst>
                                      </p:cBhvr>
                                      <p:tavLst>
                                        <p:tav tm="0">
                                          <p:val>
                                            <p:fltVal val="0"/>
                                          </p:val>
                                        </p:tav>
                                        <p:tav tm="100000">
                                          <p:val>
                                            <p:strVal val="#ppt_h"/>
                                          </p:val>
                                        </p:tav>
                                      </p:tavLst>
                                    </p:anim>
                                    <p:animEffect transition="in" filter="fade">
                                      <p:cBhvr>
                                        <p:cTn id="57" dur="500"/>
                                        <p:tgtEl>
                                          <p:spTgt spid="1045"/>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animEffect transition="in" filter="fade">
                                      <p:cBhvr>
                                        <p:cTn id="63" dur="500"/>
                                        <p:tgtEl>
                                          <p:spTgt spid="34"/>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053"/>
                                        </p:tgtEl>
                                        <p:attrNameLst>
                                          <p:attrName>style.visibility</p:attrName>
                                        </p:attrNameLst>
                                      </p:cBhvr>
                                      <p:to>
                                        <p:strVal val="visible"/>
                                      </p:to>
                                    </p:set>
                                    <p:anim calcmode="lin" valueType="num">
                                      <p:cBhvr>
                                        <p:cTn id="67" dur="500" fill="hold"/>
                                        <p:tgtEl>
                                          <p:spTgt spid="1053"/>
                                        </p:tgtEl>
                                        <p:attrNameLst>
                                          <p:attrName>ppt_w</p:attrName>
                                        </p:attrNameLst>
                                      </p:cBhvr>
                                      <p:tavLst>
                                        <p:tav tm="0">
                                          <p:val>
                                            <p:fltVal val="0"/>
                                          </p:val>
                                        </p:tav>
                                        <p:tav tm="100000">
                                          <p:val>
                                            <p:strVal val="#ppt_w"/>
                                          </p:val>
                                        </p:tav>
                                      </p:tavLst>
                                    </p:anim>
                                    <p:anim calcmode="lin" valueType="num">
                                      <p:cBhvr>
                                        <p:cTn id="68" dur="500" fill="hold"/>
                                        <p:tgtEl>
                                          <p:spTgt spid="1053"/>
                                        </p:tgtEl>
                                        <p:attrNameLst>
                                          <p:attrName>ppt_h</p:attrName>
                                        </p:attrNameLst>
                                      </p:cBhvr>
                                      <p:tavLst>
                                        <p:tav tm="0">
                                          <p:val>
                                            <p:fltVal val="0"/>
                                          </p:val>
                                        </p:tav>
                                        <p:tav tm="100000">
                                          <p:val>
                                            <p:strVal val="#ppt_h"/>
                                          </p:val>
                                        </p:tav>
                                      </p:tavLst>
                                    </p:anim>
                                    <p:animEffect transition="in" filter="fade">
                                      <p:cBhvr>
                                        <p:cTn id="69" dur="500"/>
                                        <p:tgtEl>
                                          <p:spTgt spid="1053"/>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1033"/>
                                        </p:tgtEl>
                                        <p:attrNameLst>
                                          <p:attrName>style.visibility</p:attrName>
                                        </p:attrNameLst>
                                      </p:cBhvr>
                                      <p:to>
                                        <p:strVal val="visible"/>
                                      </p:to>
                                    </p:set>
                                    <p:anim calcmode="lin" valueType="num">
                                      <p:cBhvr>
                                        <p:cTn id="73" dur="500" fill="hold"/>
                                        <p:tgtEl>
                                          <p:spTgt spid="1033"/>
                                        </p:tgtEl>
                                        <p:attrNameLst>
                                          <p:attrName>ppt_w</p:attrName>
                                        </p:attrNameLst>
                                      </p:cBhvr>
                                      <p:tavLst>
                                        <p:tav tm="0">
                                          <p:val>
                                            <p:fltVal val="0"/>
                                          </p:val>
                                        </p:tav>
                                        <p:tav tm="100000">
                                          <p:val>
                                            <p:strVal val="#ppt_w"/>
                                          </p:val>
                                        </p:tav>
                                      </p:tavLst>
                                    </p:anim>
                                    <p:anim calcmode="lin" valueType="num">
                                      <p:cBhvr>
                                        <p:cTn id="74" dur="500" fill="hold"/>
                                        <p:tgtEl>
                                          <p:spTgt spid="1033"/>
                                        </p:tgtEl>
                                        <p:attrNameLst>
                                          <p:attrName>ppt_h</p:attrName>
                                        </p:attrNameLst>
                                      </p:cBhvr>
                                      <p:tavLst>
                                        <p:tav tm="0">
                                          <p:val>
                                            <p:fltVal val="0"/>
                                          </p:val>
                                        </p:tav>
                                        <p:tav tm="100000">
                                          <p:val>
                                            <p:strVal val="#ppt_h"/>
                                          </p:val>
                                        </p:tav>
                                      </p:tavLst>
                                    </p:anim>
                                    <p:animEffect transition="in" filter="fade">
                                      <p:cBhvr>
                                        <p:cTn id="75" dur="500"/>
                                        <p:tgtEl>
                                          <p:spTgt spid="1033"/>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1048"/>
                                        </p:tgtEl>
                                        <p:attrNameLst>
                                          <p:attrName>style.visibility</p:attrName>
                                        </p:attrNameLst>
                                      </p:cBhvr>
                                      <p:to>
                                        <p:strVal val="visible"/>
                                      </p:to>
                                    </p:set>
                                    <p:anim calcmode="lin" valueType="num">
                                      <p:cBhvr>
                                        <p:cTn id="79" dur="500" fill="hold"/>
                                        <p:tgtEl>
                                          <p:spTgt spid="1048"/>
                                        </p:tgtEl>
                                        <p:attrNameLst>
                                          <p:attrName>ppt_w</p:attrName>
                                        </p:attrNameLst>
                                      </p:cBhvr>
                                      <p:tavLst>
                                        <p:tav tm="0">
                                          <p:val>
                                            <p:fltVal val="0"/>
                                          </p:val>
                                        </p:tav>
                                        <p:tav tm="100000">
                                          <p:val>
                                            <p:strVal val="#ppt_w"/>
                                          </p:val>
                                        </p:tav>
                                      </p:tavLst>
                                    </p:anim>
                                    <p:anim calcmode="lin" valueType="num">
                                      <p:cBhvr>
                                        <p:cTn id="80" dur="500" fill="hold"/>
                                        <p:tgtEl>
                                          <p:spTgt spid="1048"/>
                                        </p:tgtEl>
                                        <p:attrNameLst>
                                          <p:attrName>ppt_h</p:attrName>
                                        </p:attrNameLst>
                                      </p:cBhvr>
                                      <p:tavLst>
                                        <p:tav tm="0">
                                          <p:val>
                                            <p:fltVal val="0"/>
                                          </p:val>
                                        </p:tav>
                                        <p:tav tm="100000">
                                          <p:val>
                                            <p:strVal val="#ppt_h"/>
                                          </p:val>
                                        </p:tav>
                                      </p:tavLst>
                                    </p:anim>
                                    <p:animEffect transition="in" filter="fade">
                                      <p:cBhvr>
                                        <p:cTn id="81" dur="500"/>
                                        <p:tgtEl>
                                          <p:spTgt spid="1048"/>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1052"/>
                                        </p:tgtEl>
                                        <p:attrNameLst>
                                          <p:attrName>style.visibility</p:attrName>
                                        </p:attrNameLst>
                                      </p:cBhvr>
                                      <p:to>
                                        <p:strVal val="visible"/>
                                      </p:to>
                                    </p:set>
                                    <p:anim calcmode="lin" valueType="num">
                                      <p:cBhvr>
                                        <p:cTn id="85" dur="500" fill="hold"/>
                                        <p:tgtEl>
                                          <p:spTgt spid="1052"/>
                                        </p:tgtEl>
                                        <p:attrNameLst>
                                          <p:attrName>ppt_w</p:attrName>
                                        </p:attrNameLst>
                                      </p:cBhvr>
                                      <p:tavLst>
                                        <p:tav tm="0">
                                          <p:val>
                                            <p:fltVal val="0"/>
                                          </p:val>
                                        </p:tav>
                                        <p:tav tm="100000">
                                          <p:val>
                                            <p:strVal val="#ppt_w"/>
                                          </p:val>
                                        </p:tav>
                                      </p:tavLst>
                                    </p:anim>
                                    <p:anim calcmode="lin" valueType="num">
                                      <p:cBhvr>
                                        <p:cTn id="86" dur="500" fill="hold"/>
                                        <p:tgtEl>
                                          <p:spTgt spid="1052"/>
                                        </p:tgtEl>
                                        <p:attrNameLst>
                                          <p:attrName>ppt_h</p:attrName>
                                        </p:attrNameLst>
                                      </p:cBhvr>
                                      <p:tavLst>
                                        <p:tav tm="0">
                                          <p:val>
                                            <p:fltVal val="0"/>
                                          </p:val>
                                        </p:tav>
                                        <p:tav tm="100000">
                                          <p:val>
                                            <p:strVal val="#ppt_h"/>
                                          </p:val>
                                        </p:tav>
                                      </p:tavLst>
                                    </p:anim>
                                    <p:animEffect transition="in" filter="fade">
                                      <p:cBhvr>
                                        <p:cTn id="87" dur="500"/>
                                        <p:tgtEl>
                                          <p:spTgt spid="1052"/>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1044"/>
                                        </p:tgtEl>
                                        <p:attrNameLst>
                                          <p:attrName>style.visibility</p:attrName>
                                        </p:attrNameLst>
                                      </p:cBhvr>
                                      <p:to>
                                        <p:strVal val="visible"/>
                                      </p:to>
                                    </p:set>
                                    <p:anim calcmode="lin" valueType="num">
                                      <p:cBhvr>
                                        <p:cTn id="91" dur="500" fill="hold"/>
                                        <p:tgtEl>
                                          <p:spTgt spid="1044"/>
                                        </p:tgtEl>
                                        <p:attrNameLst>
                                          <p:attrName>ppt_w</p:attrName>
                                        </p:attrNameLst>
                                      </p:cBhvr>
                                      <p:tavLst>
                                        <p:tav tm="0">
                                          <p:val>
                                            <p:fltVal val="0"/>
                                          </p:val>
                                        </p:tav>
                                        <p:tav tm="100000">
                                          <p:val>
                                            <p:strVal val="#ppt_w"/>
                                          </p:val>
                                        </p:tav>
                                      </p:tavLst>
                                    </p:anim>
                                    <p:anim calcmode="lin" valueType="num">
                                      <p:cBhvr>
                                        <p:cTn id="92" dur="500" fill="hold"/>
                                        <p:tgtEl>
                                          <p:spTgt spid="1044"/>
                                        </p:tgtEl>
                                        <p:attrNameLst>
                                          <p:attrName>ppt_h</p:attrName>
                                        </p:attrNameLst>
                                      </p:cBhvr>
                                      <p:tavLst>
                                        <p:tav tm="0">
                                          <p:val>
                                            <p:fltVal val="0"/>
                                          </p:val>
                                        </p:tav>
                                        <p:tav tm="100000">
                                          <p:val>
                                            <p:strVal val="#ppt_h"/>
                                          </p:val>
                                        </p:tav>
                                      </p:tavLst>
                                    </p:anim>
                                    <p:animEffect transition="in" filter="fade">
                                      <p:cBhvr>
                                        <p:cTn id="93" dur="500"/>
                                        <p:tgtEl>
                                          <p:spTgt spid="1044"/>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1046"/>
                                        </p:tgtEl>
                                        <p:attrNameLst>
                                          <p:attrName>style.visibility</p:attrName>
                                        </p:attrNameLst>
                                      </p:cBhvr>
                                      <p:to>
                                        <p:strVal val="visible"/>
                                      </p:to>
                                    </p:set>
                                    <p:anim calcmode="lin" valueType="num">
                                      <p:cBhvr>
                                        <p:cTn id="97" dur="500" fill="hold"/>
                                        <p:tgtEl>
                                          <p:spTgt spid="1046"/>
                                        </p:tgtEl>
                                        <p:attrNameLst>
                                          <p:attrName>ppt_w</p:attrName>
                                        </p:attrNameLst>
                                      </p:cBhvr>
                                      <p:tavLst>
                                        <p:tav tm="0">
                                          <p:val>
                                            <p:fltVal val="0"/>
                                          </p:val>
                                        </p:tav>
                                        <p:tav tm="100000">
                                          <p:val>
                                            <p:strVal val="#ppt_w"/>
                                          </p:val>
                                        </p:tav>
                                      </p:tavLst>
                                    </p:anim>
                                    <p:anim calcmode="lin" valueType="num">
                                      <p:cBhvr>
                                        <p:cTn id="98" dur="500" fill="hold"/>
                                        <p:tgtEl>
                                          <p:spTgt spid="1046"/>
                                        </p:tgtEl>
                                        <p:attrNameLst>
                                          <p:attrName>ppt_h</p:attrName>
                                        </p:attrNameLst>
                                      </p:cBhvr>
                                      <p:tavLst>
                                        <p:tav tm="0">
                                          <p:val>
                                            <p:fltVal val="0"/>
                                          </p:val>
                                        </p:tav>
                                        <p:tav tm="100000">
                                          <p:val>
                                            <p:strVal val="#ppt_h"/>
                                          </p:val>
                                        </p:tav>
                                      </p:tavLst>
                                    </p:anim>
                                    <p:animEffect transition="in" filter="fade">
                                      <p:cBhvr>
                                        <p:cTn id="99" dur="500"/>
                                        <p:tgtEl>
                                          <p:spTgt spid="1046"/>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1047"/>
                                        </p:tgtEl>
                                        <p:attrNameLst>
                                          <p:attrName>style.visibility</p:attrName>
                                        </p:attrNameLst>
                                      </p:cBhvr>
                                      <p:to>
                                        <p:strVal val="visible"/>
                                      </p:to>
                                    </p:set>
                                    <p:anim calcmode="lin" valueType="num">
                                      <p:cBhvr>
                                        <p:cTn id="103" dur="500" fill="hold"/>
                                        <p:tgtEl>
                                          <p:spTgt spid="1047"/>
                                        </p:tgtEl>
                                        <p:attrNameLst>
                                          <p:attrName>ppt_w</p:attrName>
                                        </p:attrNameLst>
                                      </p:cBhvr>
                                      <p:tavLst>
                                        <p:tav tm="0">
                                          <p:val>
                                            <p:fltVal val="0"/>
                                          </p:val>
                                        </p:tav>
                                        <p:tav tm="100000">
                                          <p:val>
                                            <p:strVal val="#ppt_w"/>
                                          </p:val>
                                        </p:tav>
                                      </p:tavLst>
                                    </p:anim>
                                    <p:anim calcmode="lin" valueType="num">
                                      <p:cBhvr>
                                        <p:cTn id="104" dur="500" fill="hold"/>
                                        <p:tgtEl>
                                          <p:spTgt spid="1047"/>
                                        </p:tgtEl>
                                        <p:attrNameLst>
                                          <p:attrName>ppt_h</p:attrName>
                                        </p:attrNameLst>
                                      </p:cBhvr>
                                      <p:tavLst>
                                        <p:tav tm="0">
                                          <p:val>
                                            <p:fltVal val="0"/>
                                          </p:val>
                                        </p:tav>
                                        <p:tav tm="100000">
                                          <p:val>
                                            <p:strVal val="#ppt_h"/>
                                          </p:val>
                                        </p:tav>
                                      </p:tavLst>
                                    </p:anim>
                                    <p:animEffect transition="in" filter="fade">
                                      <p:cBhvr>
                                        <p:cTn id="105" dur="500"/>
                                        <p:tgtEl>
                                          <p:spTgt spid="1047"/>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1050"/>
                                        </p:tgtEl>
                                        <p:attrNameLst>
                                          <p:attrName>style.visibility</p:attrName>
                                        </p:attrNameLst>
                                      </p:cBhvr>
                                      <p:to>
                                        <p:strVal val="visible"/>
                                      </p:to>
                                    </p:set>
                                    <p:anim calcmode="lin" valueType="num">
                                      <p:cBhvr>
                                        <p:cTn id="109" dur="500" fill="hold"/>
                                        <p:tgtEl>
                                          <p:spTgt spid="1050"/>
                                        </p:tgtEl>
                                        <p:attrNameLst>
                                          <p:attrName>ppt_w</p:attrName>
                                        </p:attrNameLst>
                                      </p:cBhvr>
                                      <p:tavLst>
                                        <p:tav tm="0">
                                          <p:val>
                                            <p:fltVal val="0"/>
                                          </p:val>
                                        </p:tav>
                                        <p:tav tm="100000">
                                          <p:val>
                                            <p:strVal val="#ppt_w"/>
                                          </p:val>
                                        </p:tav>
                                      </p:tavLst>
                                    </p:anim>
                                    <p:anim calcmode="lin" valueType="num">
                                      <p:cBhvr>
                                        <p:cTn id="110" dur="500" fill="hold"/>
                                        <p:tgtEl>
                                          <p:spTgt spid="1050"/>
                                        </p:tgtEl>
                                        <p:attrNameLst>
                                          <p:attrName>ppt_h</p:attrName>
                                        </p:attrNameLst>
                                      </p:cBhvr>
                                      <p:tavLst>
                                        <p:tav tm="0">
                                          <p:val>
                                            <p:fltVal val="0"/>
                                          </p:val>
                                        </p:tav>
                                        <p:tav tm="100000">
                                          <p:val>
                                            <p:strVal val="#ppt_h"/>
                                          </p:val>
                                        </p:tav>
                                      </p:tavLst>
                                    </p:anim>
                                    <p:animEffect transition="in" filter="fade">
                                      <p:cBhvr>
                                        <p:cTn id="111" dur="500"/>
                                        <p:tgtEl>
                                          <p:spTgt spid="1050"/>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057"/>
                                        </p:tgtEl>
                                        <p:attrNameLst>
                                          <p:attrName>style.visibility</p:attrName>
                                        </p:attrNameLst>
                                      </p:cBhvr>
                                      <p:to>
                                        <p:strVal val="visible"/>
                                      </p:to>
                                    </p:set>
                                    <p:anim calcmode="lin" valueType="num">
                                      <p:cBhvr>
                                        <p:cTn id="115" dur="500" fill="hold"/>
                                        <p:tgtEl>
                                          <p:spTgt spid="1057"/>
                                        </p:tgtEl>
                                        <p:attrNameLst>
                                          <p:attrName>ppt_w</p:attrName>
                                        </p:attrNameLst>
                                      </p:cBhvr>
                                      <p:tavLst>
                                        <p:tav tm="0">
                                          <p:val>
                                            <p:fltVal val="0"/>
                                          </p:val>
                                        </p:tav>
                                        <p:tav tm="100000">
                                          <p:val>
                                            <p:strVal val="#ppt_w"/>
                                          </p:val>
                                        </p:tav>
                                      </p:tavLst>
                                    </p:anim>
                                    <p:anim calcmode="lin" valueType="num">
                                      <p:cBhvr>
                                        <p:cTn id="116" dur="500" fill="hold"/>
                                        <p:tgtEl>
                                          <p:spTgt spid="1057"/>
                                        </p:tgtEl>
                                        <p:attrNameLst>
                                          <p:attrName>ppt_h</p:attrName>
                                        </p:attrNameLst>
                                      </p:cBhvr>
                                      <p:tavLst>
                                        <p:tav tm="0">
                                          <p:val>
                                            <p:fltVal val="0"/>
                                          </p:val>
                                        </p:tav>
                                        <p:tav tm="100000">
                                          <p:val>
                                            <p:strVal val="#ppt_h"/>
                                          </p:val>
                                        </p:tav>
                                      </p:tavLst>
                                    </p:anim>
                                    <p:animEffect transition="in" filter="fade">
                                      <p:cBhvr>
                                        <p:cTn id="117" dur="500"/>
                                        <p:tgtEl>
                                          <p:spTgt spid="1057"/>
                                        </p:tgtEl>
                                      </p:cBhvr>
                                    </p:animEffect>
                                  </p:childTnLst>
                                </p:cTn>
                              </p:par>
                            </p:childTnLst>
                          </p:cTn>
                        </p:par>
                        <p:par>
                          <p:cTn id="118" fill="hold">
                            <p:stCondLst>
                              <p:cond delay="9500"/>
                            </p:stCondLst>
                            <p:childTnLst>
                              <p:par>
                                <p:cTn id="119" presetID="53" presetClass="entr" presetSubtype="16" fill="hold" nodeType="afterEffect">
                                  <p:stCondLst>
                                    <p:cond delay="0"/>
                                  </p:stCondLst>
                                  <p:childTnLst>
                                    <p:set>
                                      <p:cBhvr>
                                        <p:cTn id="120" dur="1" fill="hold">
                                          <p:stCondLst>
                                            <p:cond delay="0"/>
                                          </p:stCondLst>
                                        </p:cTn>
                                        <p:tgtEl>
                                          <p:spTgt spid="1027"/>
                                        </p:tgtEl>
                                        <p:attrNameLst>
                                          <p:attrName>style.visibility</p:attrName>
                                        </p:attrNameLst>
                                      </p:cBhvr>
                                      <p:to>
                                        <p:strVal val="visible"/>
                                      </p:to>
                                    </p:set>
                                    <p:anim calcmode="lin" valueType="num">
                                      <p:cBhvr>
                                        <p:cTn id="121" dur="500" fill="hold"/>
                                        <p:tgtEl>
                                          <p:spTgt spid="1027"/>
                                        </p:tgtEl>
                                        <p:attrNameLst>
                                          <p:attrName>ppt_w</p:attrName>
                                        </p:attrNameLst>
                                      </p:cBhvr>
                                      <p:tavLst>
                                        <p:tav tm="0">
                                          <p:val>
                                            <p:fltVal val="0"/>
                                          </p:val>
                                        </p:tav>
                                        <p:tav tm="100000">
                                          <p:val>
                                            <p:strVal val="#ppt_w"/>
                                          </p:val>
                                        </p:tav>
                                      </p:tavLst>
                                    </p:anim>
                                    <p:anim calcmode="lin" valueType="num">
                                      <p:cBhvr>
                                        <p:cTn id="122" dur="500" fill="hold"/>
                                        <p:tgtEl>
                                          <p:spTgt spid="1027"/>
                                        </p:tgtEl>
                                        <p:attrNameLst>
                                          <p:attrName>ppt_h</p:attrName>
                                        </p:attrNameLst>
                                      </p:cBhvr>
                                      <p:tavLst>
                                        <p:tav tm="0">
                                          <p:val>
                                            <p:fltVal val="0"/>
                                          </p:val>
                                        </p:tav>
                                        <p:tav tm="100000">
                                          <p:val>
                                            <p:strVal val="#ppt_h"/>
                                          </p:val>
                                        </p:tav>
                                      </p:tavLst>
                                    </p:anim>
                                    <p:animEffect transition="in" filter="fade">
                                      <p:cBhvr>
                                        <p:cTn id="123" dur="500"/>
                                        <p:tgtEl>
                                          <p:spTgt spid="1027"/>
                                        </p:tgtEl>
                                      </p:cBhvr>
                                    </p:animEffect>
                                  </p:childTnLst>
                                </p:cTn>
                              </p:par>
                            </p:childTnLst>
                          </p:cTn>
                        </p:par>
                        <p:par>
                          <p:cTn id="124" fill="hold">
                            <p:stCondLst>
                              <p:cond delay="10000"/>
                            </p:stCondLst>
                            <p:childTnLst>
                              <p:par>
                                <p:cTn id="125" presetID="53" presetClass="entr" presetSubtype="16" fill="hold" nodeType="afterEffect">
                                  <p:stCondLst>
                                    <p:cond delay="0"/>
                                  </p:stCondLst>
                                  <p:childTnLst>
                                    <p:set>
                                      <p:cBhvr>
                                        <p:cTn id="126" dur="1" fill="hold">
                                          <p:stCondLst>
                                            <p:cond delay="0"/>
                                          </p:stCondLst>
                                        </p:cTn>
                                        <p:tgtEl>
                                          <p:spTgt spid="1032"/>
                                        </p:tgtEl>
                                        <p:attrNameLst>
                                          <p:attrName>style.visibility</p:attrName>
                                        </p:attrNameLst>
                                      </p:cBhvr>
                                      <p:to>
                                        <p:strVal val="visible"/>
                                      </p:to>
                                    </p:set>
                                    <p:anim calcmode="lin" valueType="num">
                                      <p:cBhvr>
                                        <p:cTn id="127" dur="500" fill="hold"/>
                                        <p:tgtEl>
                                          <p:spTgt spid="1032"/>
                                        </p:tgtEl>
                                        <p:attrNameLst>
                                          <p:attrName>ppt_w</p:attrName>
                                        </p:attrNameLst>
                                      </p:cBhvr>
                                      <p:tavLst>
                                        <p:tav tm="0">
                                          <p:val>
                                            <p:fltVal val="0"/>
                                          </p:val>
                                        </p:tav>
                                        <p:tav tm="100000">
                                          <p:val>
                                            <p:strVal val="#ppt_w"/>
                                          </p:val>
                                        </p:tav>
                                      </p:tavLst>
                                    </p:anim>
                                    <p:anim calcmode="lin" valueType="num">
                                      <p:cBhvr>
                                        <p:cTn id="128" dur="500" fill="hold"/>
                                        <p:tgtEl>
                                          <p:spTgt spid="1032"/>
                                        </p:tgtEl>
                                        <p:attrNameLst>
                                          <p:attrName>ppt_h</p:attrName>
                                        </p:attrNameLst>
                                      </p:cBhvr>
                                      <p:tavLst>
                                        <p:tav tm="0">
                                          <p:val>
                                            <p:fltVal val="0"/>
                                          </p:val>
                                        </p:tav>
                                        <p:tav tm="100000">
                                          <p:val>
                                            <p:strVal val="#ppt_h"/>
                                          </p:val>
                                        </p:tav>
                                      </p:tavLst>
                                    </p:anim>
                                    <p:animEffect transition="in" filter="fade">
                                      <p:cBhvr>
                                        <p:cTn id="129" dur="500"/>
                                        <p:tgtEl>
                                          <p:spTgt spid="1032"/>
                                        </p:tgtEl>
                                      </p:cBhvr>
                                    </p:animEffect>
                                  </p:childTnLst>
                                </p:cTn>
                              </p:par>
                            </p:childTnLst>
                          </p:cTn>
                        </p:par>
                        <p:par>
                          <p:cTn id="130" fill="hold">
                            <p:stCondLst>
                              <p:cond delay="10500"/>
                            </p:stCondLst>
                            <p:childTnLst>
                              <p:par>
                                <p:cTn id="131" presetID="53" presetClass="entr" presetSubtype="16" fill="hold" nodeType="afterEffect">
                                  <p:stCondLst>
                                    <p:cond delay="0"/>
                                  </p:stCondLst>
                                  <p:childTnLst>
                                    <p:set>
                                      <p:cBhvr>
                                        <p:cTn id="132" dur="1" fill="hold">
                                          <p:stCondLst>
                                            <p:cond delay="0"/>
                                          </p:stCondLst>
                                        </p:cTn>
                                        <p:tgtEl>
                                          <p:spTgt spid="1043"/>
                                        </p:tgtEl>
                                        <p:attrNameLst>
                                          <p:attrName>style.visibility</p:attrName>
                                        </p:attrNameLst>
                                      </p:cBhvr>
                                      <p:to>
                                        <p:strVal val="visible"/>
                                      </p:to>
                                    </p:set>
                                    <p:anim calcmode="lin" valueType="num">
                                      <p:cBhvr>
                                        <p:cTn id="133" dur="500" fill="hold"/>
                                        <p:tgtEl>
                                          <p:spTgt spid="1043"/>
                                        </p:tgtEl>
                                        <p:attrNameLst>
                                          <p:attrName>ppt_w</p:attrName>
                                        </p:attrNameLst>
                                      </p:cBhvr>
                                      <p:tavLst>
                                        <p:tav tm="0">
                                          <p:val>
                                            <p:fltVal val="0"/>
                                          </p:val>
                                        </p:tav>
                                        <p:tav tm="100000">
                                          <p:val>
                                            <p:strVal val="#ppt_w"/>
                                          </p:val>
                                        </p:tav>
                                      </p:tavLst>
                                    </p:anim>
                                    <p:anim calcmode="lin" valueType="num">
                                      <p:cBhvr>
                                        <p:cTn id="134" dur="500" fill="hold"/>
                                        <p:tgtEl>
                                          <p:spTgt spid="1043"/>
                                        </p:tgtEl>
                                        <p:attrNameLst>
                                          <p:attrName>ppt_h</p:attrName>
                                        </p:attrNameLst>
                                      </p:cBhvr>
                                      <p:tavLst>
                                        <p:tav tm="0">
                                          <p:val>
                                            <p:fltVal val="0"/>
                                          </p:val>
                                        </p:tav>
                                        <p:tav tm="100000">
                                          <p:val>
                                            <p:strVal val="#ppt_h"/>
                                          </p:val>
                                        </p:tav>
                                      </p:tavLst>
                                    </p:anim>
                                    <p:animEffect transition="in" filter="fade">
                                      <p:cBhvr>
                                        <p:cTn id="135" dur="500"/>
                                        <p:tgtEl>
                                          <p:spTgt spid="1043"/>
                                        </p:tgtEl>
                                      </p:cBhvr>
                                    </p:animEffect>
                                  </p:childTnLst>
                                </p:cTn>
                              </p:par>
                            </p:childTnLst>
                          </p:cTn>
                        </p:par>
                        <p:par>
                          <p:cTn id="136" fill="hold">
                            <p:stCondLst>
                              <p:cond delay="11000"/>
                            </p:stCondLst>
                            <p:childTnLst>
                              <p:par>
                                <p:cTn id="137" presetID="53" presetClass="entr" presetSubtype="16" fill="hold" nodeType="afterEffect">
                                  <p:stCondLst>
                                    <p:cond delay="0"/>
                                  </p:stCondLst>
                                  <p:childTnLst>
                                    <p:set>
                                      <p:cBhvr>
                                        <p:cTn id="138" dur="1" fill="hold">
                                          <p:stCondLst>
                                            <p:cond delay="0"/>
                                          </p:stCondLst>
                                        </p:cTn>
                                        <p:tgtEl>
                                          <p:spTgt spid="36"/>
                                        </p:tgtEl>
                                        <p:attrNameLst>
                                          <p:attrName>style.visibility</p:attrName>
                                        </p:attrNameLst>
                                      </p:cBhvr>
                                      <p:to>
                                        <p:strVal val="visible"/>
                                      </p:to>
                                    </p:set>
                                    <p:anim calcmode="lin" valueType="num">
                                      <p:cBhvr>
                                        <p:cTn id="139" dur="500" fill="hold"/>
                                        <p:tgtEl>
                                          <p:spTgt spid="36"/>
                                        </p:tgtEl>
                                        <p:attrNameLst>
                                          <p:attrName>ppt_w</p:attrName>
                                        </p:attrNameLst>
                                      </p:cBhvr>
                                      <p:tavLst>
                                        <p:tav tm="0">
                                          <p:val>
                                            <p:fltVal val="0"/>
                                          </p:val>
                                        </p:tav>
                                        <p:tav tm="100000">
                                          <p:val>
                                            <p:strVal val="#ppt_w"/>
                                          </p:val>
                                        </p:tav>
                                      </p:tavLst>
                                    </p:anim>
                                    <p:anim calcmode="lin" valueType="num">
                                      <p:cBhvr>
                                        <p:cTn id="140" dur="500" fill="hold"/>
                                        <p:tgtEl>
                                          <p:spTgt spid="36"/>
                                        </p:tgtEl>
                                        <p:attrNameLst>
                                          <p:attrName>ppt_h</p:attrName>
                                        </p:attrNameLst>
                                      </p:cBhvr>
                                      <p:tavLst>
                                        <p:tav tm="0">
                                          <p:val>
                                            <p:fltVal val="0"/>
                                          </p:val>
                                        </p:tav>
                                        <p:tav tm="100000">
                                          <p:val>
                                            <p:strVal val="#ppt_h"/>
                                          </p:val>
                                        </p:tav>
                                      </p:tavLst>
                                    </p:anim>
                                    <p:animEffect transition="in" filter="fade">
                                      <p:cBhvr>
                                        <p:cTn id="141" dur="500"/>
                                        <p:tgtEl>
                                          <p:spTgt spid="36"/>
                                        </p:tgtEl>
                                      </p:cBhvr>
                                    </p:animEffect>
                                  </p:childTnLst>
                                </p:cTn>
                              </p:par>
                            </p:childTnLst>
                          </p:cTn>
                        </p:par>
                        <p:par>
                          <p:cTn id="142" fill="hold">
                            <p:stCondLst>
                              <p:cond delay="11500"/>
                            </p:stCondLst>
                            <p:childTnLst>
                              <p:par>
                                <p:cTn id="143" presetID="53" presetClass="entr" presetSubtype="16" fill="hold" nodeType="afterEffect">
                                  <p:stCondLst>
                                    <p:cond delay="0"/>
                                  </p:stCondLst>
                                  <p:childTnLst>
                                    <p:set>
                                      <p:cBhvr>
                                        <p:cTn id="144" dur="1" fill="hold">
                                          <p:stCondLst>
                                            <p:cond delay="0"/>
                                          </p:stCondLst>
                                        </p:cTn>
                                        <p:tgtEl>
                                          <p:spTgt spid="1040"/>
                                        </p:tgtEl>
                                        <p:attrNameLst>
                                          <p:attrName>style.visibility</p:attrName>
                                        </p:attrNameLst>
                                      </p:cBhvr>
                                      <p:to>
                                        <p:strVal val="visible"/>
                                      </p:to>
                                    </p:set>
                                    <p:anim calcmode="lin" valueType="num">
                                      <p:cBhvr>
                                        <p:cTn id="145" dur="500" fill="hold"/>
                                        <p:tgtEl>
                                          <p:spTgt spid="1040"/>
                                        </p:tgtEl>
                                        <p:attrNameLst>
                                          <p:attrName>ppt_w</p:attrName>
                                        </p:attrNameLst>
                                      </p:cBhvr>
                                      <p:tavLst>
                                        <p:tav tm="0">
                                          <p:val>
                                            <p:fltVal val="0"/>
                                          </p:val>
                                        </p:tav>
                                        <p:tav tm="100000">
                                          <p:val>
                                            <p:strVal val="#ppt_w"/>
                                          </p:val>
                                        </p:tav>
                                      </p:tavLst>
                                    </p:anim>
                                    <p:anim calcmode="lin" valueType="num">
                                      <p:cBhvr>
                                        <p:cTn id="146" dur="500" fill="hold"/>
                                        <p:tgtEl>
                                          <p:spTgt spid="1040"/>
                                        </p:tgtEl>
                                        <p:attrNameLst>
                                          <p:attrName>ppt_h</p:attrName>
                                        </p:attrNameLst>
                                      </p:cBhvr>
                                      <p:tavLst>
                                        <p:tav tm="0">
                                          <p:val>
                                            <p:fltVal val="0"/>
                                          </p:val>
                                        </p:tav>
                                        <p:tav tm="100000">
                                          <p:val>
                                            <p:strVal val="#ppt_h"/>
                                          </p:val>
                                        </p:tav>
                                      </p:tavLst>
                                    </p:anim>
                                    <p:animEffect transition="in" filter="fade">
                                      <p:cBhvr>
                                        <p:cTn id="147" dur="500"/>
                                        <p:tgtEl>
                                          <p:spTgt spid="1040"/>
                                        </p:tgtEl>
                                      </p:cBhvr>
                                    </p:animEffect>
                                  </p:childTnLst>
                                </p:cTn>
                              </p:par>
                            </p:childTnLst>
                          </p:cTn>
                        </p:par>
                        <p:par>
                          <p:cTn id="148" fill="hold">
                            <p:stCondLst>
                              <p:cond delay="12000"/>
                            </p:stCondLst>
                            <p:childTnLst>
                              <p:par>
                                <p:cTn id="149" presetID="53" presetClass="entr" presetSubtype="16" fill="hold" nodeType="afterEffect">
                                  <p:stCondLst>
                                    <p:cond delay="0"/>
                                  </p:stCondLst>
                                  <p:childTnLst>
                                    <p:set>
                                      <p:cBhvr>
                                        <p:cTn id="150" dur="1" fill="hold">
                                          <p:stCondLst>
                                            <p:cond delay="0"/>
                                          </p:stCondLst>
                                        </p:cTn>
                                        <p:tgtEl>
                                          <p:spTgt spid="1058"/>
                                        </p:tgtEl>
                                        <p:attrNameLst>
                                          <p:attrName>style.visibility</p:attrName>
                                        </p:attrNameLst>
                                      </p:cBhvr>
                                      <p:to>
                                        <p:strVal val="visible"/>
                                      </p:to>
                                    </p:set>
                                    <p:anim calcmode="lin" valueType="num">
                                      <p:cBhvr>
                                        <p:cTn id="151" dur="500" fill="hold"/>
                                        <p:tgtEl>
                                          <p:spTgt spid="1058"/>
                                        </p:tgtEl>
                                        <p:attrNameLst>
                                          <p:attrName>ppt_w</p:attrName>
                                        </p:attrNameLst>
                                      </p:cBhvr>
                                      <p:tavLst>
                                        <p:tav tm="0">
                                          <p:val>
                                            <p:fltVal val="0"/>
                                          </p:val>
                                        </p:tav>
                                        <p:tav tm="100000">
                                          <p:val>
                                            <p:strVal val="#ppt_w"/>
                                          </p:val>
                                        </p:tav>
                                      </p:tavLst>
                                    </p:anim>
                                    <p:anim calcmode="lin" valueType="num">
                                      <p:cBhvr>
                                        <p:cTn id="152" dur="500" fill="hold"/>
                                        <p:tgtEl>
                                          <p:spTgt spid="1058"/>
                                        </p:tgtEl>
                                        <p:attrNameLst>
                                          <p:attrName>ppt_h</p:attrName>
                                        </p:attrNameLst>
                                      </p:cBhvr>
                                      <p:tavLst>
                                        <p:tav tm="0">
                                          <p:val>
                                            <p:fltVal val="0"/>
                                          </p:val>
                                        </p:tav>
                                        <p:tav tm="100000">
                                          <p:val>
                                            <p:strVal val="#ppt_h"/>
                                          </p:val>
                                        </p:tav>
                                      </p:tavLst>
                                    </p:anim>
                                    <p:animEffect transition="in" filter="fade">
                                      <p:cBhvr>
                                        <p:cTn id="153" dur="500"/>
                                        <p:tgtEl>
                                          <p:spTgt spid="1058"/>
                                        </p:tgtEl>
                                      </p:cBhvr>
                                    </p:animEffect>
                                  </p:childTnLst>
                                </p:cTn>
                              </p:par>
                            </p:childTnLst>
                          </p:cTn>
                        </p:par>
                        <p:par>
                          <p:cTn id="154" fill="hold">
                            <p:stCondLst>
                              <p:cond delay="12500"/>
                            </p:stCondLst>
                            <p:childTnLst>
                              <p:par>
                                <p:cTn id="155" presetID="53" presetClass="entr" presetSubtype="16" fill="hold" nodeType="afterEffect">
                                  <p:stCondLst>
                                    <p:cond delay="0"/>
                                  </p:stCondLst>
                                  <p:childTnLst>
                                    <p:set>
                                      <p:cBhvr>
                                        <p:cTn id="156" dur="1" fill="hold">
                                          <p:stCondLst>
                                            <p:cond delay="0"/>
                                          </p:stCondLst>
                                        </p:cTn>
                                        <p:tgtEl>
                                          <p:spTgt spid="1028"/>
                                        </p:tgtEl>
                                        <p:attrNameLst>
                                          <p:attrName>style.visibility</p:attrName>
                                        </p:attrNameLst>
                                      </p:cBhvr>
                                      <p:to>
                                        <p:strVal val="visible"/>
                                      </p:to>
                                    </p:set>
                                    <p:anim calcmode="lin" valueType="num">
                                      <p:cBhvr>
                                        <p:cTn id="157" dur="500" fill="hold"/>
                                        <p:tgtEl>
                                          <p:spTgt spid="1028"/>
                                        </p:tgtEl>
                                        <p:attrNameLst>
                                          <p:attrName>ppt_w</p:attrName>
                                        </p:attrNameLst>
                                      </p:cBhvr>
                                      <p:tavLst>
                                        <p:tav tm="0">
                                          <p:val>
                                            <p:fltVal val="0"/>
                                          </p:val>
                                        </p:tav>
                                        <p:tav tm="100000">
                                          <p:val>
                                            <p:strVal val="#ppt_w"/>
                                          </p:val>
                                        </p:tav>
                                      </p:tavLst>
                                    </p:anim>
                                    <p:anim calcmode="lin" valueType="num">
                                      <p:cBhvr>
                                        <p:cTn id="158" dur="500" fill="hold"/>
                                        <p:tgtEl>
                                          <p:spTgt spid="1028"/>
                                        </p:tgtEl>
                                        <p:attrNameLst>
                                          <p:attrName>ppt_h</p:attrName>
                                        </p:attrNameLst>
                                      </p:cBhvr>
                                      <p:tavLst>
                                        <p:tav tm="0">
                                          <p:val>
                                            <p:fltVal val="0"/>
                                          </p:val>
                                        </p:tav>
                                        <p:tav tm="100000">
                                          <p:val>
                                            <p:strVal val="#ppt_h"/>
                                          </p:val>
                                        </p:tav>
                                      </p:tavLst>
                                    </p:anim>
                                    <p:animEffect transition="in" filter="fade">
                                      <p:cBhvr>
                                        <p:cTn id="159" dur="500"/>
                                        <p:tgtEl>
                                          <p:spTgt spid="1028"/>
                                        </p:tgtEl>
                                      </p:cBhvr>
                                    </p:animEffect>
                                  </p:childTnLst>
                                </p:cTn>
                              </p:par>
                            </p:childTnLst>
                          </p:cTn>
                        </p:par>
                        <p:par>
                          <p:cTn id="160" fill="hold">
                            <p:stCondLst>
                              <p:cond delay="13000"/>
                            </p:stCondLst>
                            <p:childTnLst>
                              <p:par>
                                <p:cTn id="161" presetID="53" presetClass="entr" presetSubtype="16" fill="hold" nodeType="afterEffect">
                                  <p:stCondLst>
                                    <p:cond delay="0"/>
                                  </p:stCondLst>
                                  <p:childTnLst>
                                    <p:set>
                                      <p:cBhvr>
                                        <p:cTn id="162" dur="1" fill="hold">
                                          <p:stCondLst>
                                            <p:cond delay="0"/>
                                          </p:stCondLst>
                                        </p:cTn>
                                        <p:tgtEl>
                                          <p:spTgt spid="1037"/>
                                        </p:tgtEl>
                                        <p:attrNameLst>
                                          <p:attrName>style.visibility</p:attrName>
                                        </p:attrNameLst>
                                      </p:cBhvr>
                                      <p:to>
                                        <p:strVal val="visible"/>
                                      </p:to>
                                    </p:set>
                                    <p:anim calcmode="lin" valueType="num">
                                      <p:cBhvr>
                                        <p:cTn id="163" dur="500" fill="hold"/>
                                        <p:tgtEl>
                                          <p:spTgt spid="1037"/>
                                        </p:tgtEl>
                                        <p:attrNameLst>
                                          <p:attrName>ppt_w</p:attrName>
                                        </p:attrNameLst>
                                      </p:cBhvr>
                                      <p:tavLst>
                                        <p:tav tm="0">
                                          <p:val>
                                            <p:fltVal val="0"/>
                                          </p:val>
                                        </p:tav>
                                        <p:tav tm="100000">
                                          <p:val>
                                            <p:strVal val="#ppt_w"/>
                                          </p:val>
                                        </p:tav>
                                      </p:tavLst>
                                    </p:anim>
                                    <p:anim calcmode="lin" valueType="num">
                                      <p:cBhvr>
                                        <p:cTn id="164" dur="500" fill="hold"/>
                                        <p:tgtEl>
                                          <p:spTgt spid="1037"/>
                                        </p:tgtEl>
                                        <p:attrNameLst>
                                          <p:attrName>ppt_h</p:attrName>
                                        </p:attrNameLst>
                                      </p:cBhvr>
                                      <p:tavLst>
                                        <p:tav tm="0">
                                          <p:val>
                                            <p:fltVal val="0"/>
                                          </p:val>
                                        </p:tav>
                                        <p:tav tm="100000">
                                          <p:val>
                                            <p:strVal val="#ppt_h"/>
                                          </p:val>
                                        </p:tav>
                                      </p:tavLst>
                                    </p:anim>
                                    <p:animEffect transition="in" filter="fade">
                                      <p:cBhvr>
                                        <p:cTn id="165" dur="500"/>
                                        <p:tgtEl>
                                          <p:spTgt spid="1037"/>
                                        </p:tgtEl>
                                      </p:cBhvr>
                                    </p:animEffect>
                                  </p:childTnLst>
                                </p:cTn>
                              </p:par>
                            </p:childTnLst>
                          </p:cTn>
                        </p:par>
                        <p:par>
                          <p:cTn id="166" fill="hold">
                            <p:stCondLst>
                              <p:cond delay="13500"/>
                            </p:stCondLst>
                            <p:childTnLst>
                              <p:par>
                                <p:cTn id="167" presetID="53" presetClass="entr" presetSubtype="16" fill="hold" grpId="0" nodeType="afterEffect" nodePh="1">
                                  <p:stCondLst>
                                    <p:cond delay="0"/>
                                  </p:stCondLst>
                                  <p:endCondLst>
                                    <p:cond evt="begin" delay="0">
                                      <p:tn val="167"/>
                                    </p:cond>
                                  </p:endCondLst>
                                  <p:childTnLst>
                                    <p:set>
                                      <p:cBhvr>
                                        <p:cTn id="168" dur="1" fill="hold">
                                          <p:stCondLst>
                                            <p:cond delay="0"/>
                                          </p:stCondLst>
                                        </p:cTn>
                                        <p:tgtEl>
                                          <p:spTgt spid="5"/>
                                        </p:tgtEl>
                                        <p:attrNameLst>
                                          <p:attrName>style.visibility</p:attrName>
                                        </p:attrNameLst>
                                      </p:cBhvr>
                                      <p:to>
                                        <p:strVal val="visible"/>
                                      </p:to>
                                    </p:set>
                                    <p:anim calcmode="lin" valueType="num">
                                      <p:cBhvr>
                                        <p:cTn id="169" dur="500" fill="hold"/>
                                        <p:tgtEl>
                                          <p:spTgt spid="5"/>
                                        </p:tgtEl>
                                        <p:attrNameLst>
                                          <p:attrName>ppt_w</p:attrName>
                                        </p:attrNameLst>
                                      </p:cBhvr>
                                      <p:tavLst>
                                        <p:tav tm="0">
                                          <p:val>
                                            <p:fltVal val="0"/>
                                          </p:val>
                                        </p:tav>
                                        <p:tav tm="100000">
                                          <p:val>
                                            <p:strVal val="#ppt_w"/>
                                          </p:val>
                                        </p:tav>
                                      </p:tavLst>
                                    </p:anim>
                                    <p:anim calcmode="lin" valueType="num">
                                      <p:cBhvr>
                                        <p:cTn id="170" dur="500" fill="hold"/>
                                        <p:tgtEl>
                                          <p:spTgt spid="5"/>
                                        </p:tgtEl>
                                        <p:attrNameLst>
                                          <p:attrName>ppt_h</p:attrName>
                                        </p:attrNameLst>
                                      </p:cBhvr>
                                      <p:tavLst>
                                        <p:tav tm="0">
                                          <p:val>
                                            <p:fltVal val="0"/>
                                          </p:val>
                                        </p:tav>
                                        <p:tav tm="100000">
                                          <p:val>
                                            <p:strVal val="#ppt_h"/>
                                          </p:val>
                                        </p:tav>
                                      </p:tavLst>
                                    </p:anim>
                                    <p:animEffect transition="in" filter="fade">
                                      <p:cBhvr>
                                        <p:cTn id="171" dur="500"/>
                                        <p:tgtEl>
                                          <p:spTgt spid="5"/>
                                        </p:tgtEl>
                                      </p:cBhvr>
                                    </p:animEffect>
                                  </p:childTnLst>
                                </p:cTn>
                              </p:par>
                            </p:childTnLst>
                          </p:cTn>
                        </p:par>
                        <p:par>
                          <p:cTn id="172" fill="hold">
                            <p:stCondLst>
                              <p:cond delay="14000"/>
                            </p:stCondLst>
                            <p:childTnLst>
                              <p:par>
                                <p:cTn id="173" presetID="53" presetClass="entr" presetSubtype="16" fill="hold" nodeType="afterEffect">
                                  <p:stCondLst>
                                    <p:cond delay="0"/>
                                  </p:stCondLst>
                                  <p:childTnLst>
                                    <p:set>
                                      <p:cBhvr>
                                        <p:cTn id="174" dur="1" fill="hold">
                                          <p:stCondLst>
                                            <p:cond delay="0"/>
                                          </p:stCondLst>
                                        </p:cTn>
                                        <p:tgtEl>
                                          <p:spTgt spid="1030"/>
                                        </p:tgtEl>
                                        <p:attrNameLst>
                                          <p:attrName>style.visibility</p:attrName>
                                        </p:attrNameLst>
                                      </p:cBhvr>
                                      <p:to>
                                        <p:strVal val="visible"/>
                                      </p:to>
                                    </p:set>
                                    <p:anim calcmode="lin" valueType="num">
                                      <p:cBhvr>
                                        <p:cTn id="175" dur="500" fill="hold"/>
                                        <p:tgtEl>
                                          <p:spTgt spid="1030"/>
                                        </p:tgtEl>
                                        <p:attrNameLst>
                                          <p:attrName>ppt_w</p:attrName>
                                        </p:attrNameLst>
                                      </p:cBhvr>
                                      <p:tavLst>
                                        <p:tav tm="0">
                                          <p:val>
                                            <p:fltVal val="0"/>
                                          </p:val>
                                        </p:tav>
                                        <p:tav tm="100000">
                                          <p:val>
                                            <p:strVal val="#ppt_w"/>
                                          </p:val>
                                        </p:tav>
                                      </p:tavLst>
                                    </p:anim>
                                    <p:anim calcmode="lin" valueType="num">
                                      <p:cBhvr>
                                        <p:cTn id="176" dur="500" fill="hold"/>
                                        <p:tgtEl>
                                          <p:spTgt spid="1030"/>
                                        </p:tgtEl>
                                        <p:attrNameLst>
                                          <p:attrName>ppt_h</p:attrName>
                                        </p:attrNameLst>
                                      </p:cBhvr>
                                      <p:tavLst>
                                        <p:tav tm="0">
                                          <p:val>
                                            <p:fltVal val="0"/>
                                          </p:val>
                                        </p:tav>
                                        <p:tav tm="100000">
                                          <p:val>
                                            <p:strVal val="#ppt_h"/>
                                          </p:val>
                                        </p:tav>
                                      </p:tavLst>
                                    </p:anim>
                                    <p:animEffect transition="in" filter="fade">
                                      <p:cBhvr>
                                        <p:cTn id="177" dur="500"/>
                                        <p:tgtEl>
                                          <p:spTgt spid="1030"/>
                                        </p:tgtEl>
                                      </p:cBhvr>
                                    </p:animEffect>
                                  </p:childTnLst>
                                </p:cTn>
                              </p:par>
                            </p:childTnLst>
                          </p:cTn>
                        </p:par>
                        <p:par>
                          <p:cTn id="178" fill="hold">
                            <p:stCondLst>
                              <p:cond delay="14500"/>
                            </p:stCondLst>
                            <p:childTnLst>
                              <p:par>
                                <p:cTn id="179" presetID="53" presetClass="entr" presetSubtype="16" fill="hold" nodeType="afterEffect">
                                  <p:stCondLst>
                                    <p:cond delay="0"/>
                                  </p:stCondLst>
                                  <p:childTnLst>
                                    <p:set>
                                      <p:cBhvr>
                                        <p:cTn id="180" dur="1" fill="hold">
                                          <p:stCondLst>
                                            <p:cond delay="0"/>
                                          </p:stCondLst>
                                        </p:cTn>
                                        <p:tgtEl>
                                          <p:spTgt spid="1042"/>
                                        </p:tgtEl>
                                        <p:attrNameLst>
                                          <p:attrName>style.visibility</p:attrName>
                                        </p:attrNameLst>
                                      </p:cBhvr>
                                      <p:to>
                                        <p:strVal val="visible"/>
                                      </p:to>
                                    </p:set>
                                    <p:anim calcmode="lin" valueType="num">
                                      <p:cBhvr>
                                        <p:cTn id="181" dur="500" fill="hold"/>
                                        <p:tgtEl>
                                          <p:spTgt spid="1042"/>
                                        </p:tgtEl>
                                        <p:attrNameLst>
                                          <p:attrName>ppt_w</p:attrName>
                                        </p:attrNameLst>
                                      </p:cBhvr>
                                      <p:tavLst>
                                        <p:tav tm="0">
                                          <p:val>
                                            <p:fltVal val="0"/>
                                          </p:val>
                                        </p:tav>
                                        <p:tav tm="100000">
                                          <p:val>
                                            <p:strVal val="#ppt_w"/>
                                          </p:val>
                                        </p:tav>
                                      </p:tavLst>
                                    </p:anim>
                                    <p:anim calcmode="lin" valueType="num">
                                      <p:cBhvr>
                                        <p:cTn id="182" dur="500" fill="hold"/>
                                        <p:tgtEl>
                                          <p:spTgt spid="1042"/>
                                        </p:tgtEl>
                                        <p:attrNameLst>
                                          <p:attrName>ppt_h</p:attrName>
                                        </p:attrNameLst>
                                      </p:cBhvr>
                                      <p:tavLst>
                                        <p:tav tm="0">
                                          <p:val>
                                            <p:fltVal val="0"/>
                                          </p:val>
                                        </p:tav>
                                        <p:tav tm="100000">
                                          <p:val>
                                            <p:strVal val="#ppt_h"/>
                                          </p:val>
                                        </p:tav>
                                      </p:tavLst>
                                    </p:anim>
                                    <p:animEffect transition="in" filter="fade">
                                      <p:cBhvr>
                                        <p:cTn id="183" dur="500"/>
                                        <p:tgtEl>
                                          <p:spTgt spid="1042"/>
                                        </p:tgtEl>
                                      </p:cBhvr>
                                    </p:animEffect>
                                  </p:childTnLst>
                                </p:cTn>
                              </p:par>
                            </p:childTnLst>
                          </p:cTn>
                        </p:par>
                        <p:par>
                          <p:cTn id="184" fill="hold">
                            <p:stCondLst>
                              <p:cond delay="15000"/>
                            </p:stCondLst>
                            <p:childTnLst>
                              <p:par>
                                <p:cTn id="185" presetID="53" presetClass="entr" presetSubtype="16" fill="hold" nodeType="afterEffect">
                                  <p:stCondLst>
                                    <p:cond delay="0"/>
                                  </p:stCondLst>
                                  <p:childTnLst>
                                    <p:set>
                                      <p:cBhvr>
                                        <p:cTn id="186" dur="1" fill="hold">
                                          <p:stCondLst>
                                            <p:cond delay="0"/>
                                          </p:stCondLst>
                                        </p:cTn>
                                        <p:tgtEl>
                                          <p:spTgt spid="1059"/>
                                        </p:tgtEl>
                                        <p:attrNameLst>
                                          <p:attrName>style.visibility</p:attrName>
                                        </p:attrNameLst>
                                      </p:cBhvr>
                                      <p:to>
                                        <p:strVal val="visible"/>
                                      </p:to>
                                    </p:set>
                                    <p:anim calcmode="lin" valueType="num">
                                      <p:cBhvr>
                                        <p:cTn id="187" dur="500" fill="hold"/>
                                        <p:tgtEl>
                                          <p:spTgt spid="1059"/>
                                        </p:tgtEl>
                                        <p:attrNameLst>
                                          <p:attrName>ppt_w</p:attrName>
                                        </p:attrNameLst>
                                      </p:cBhvr>
                                      <p:tavLst>
                                        <p:tav tm="0">
                                          <p:val>
                                            <p:fltVal val="0"/>
                                          </p:val>
                                        </p:tav>
                                        <p:tav tm="100000">
                                          <p:val>
                                            <p:strVal val="#ppt_w"/>
                                          </p:val>
                                        </p:tav>
                                      </p:tavLst>
                                    </p:anim>
                                    <p:anim calcmode="lin" valueType="num">
                                      <p:cBhvr>
                                        <p:cTn id="188" dur="500" fill="hold"/>
                                        <p:tgtEl>
                                          <p:spTgt spid="1059"/>
                                        </p:tgtEl>
                                        <p:attrNameLst>
                                          <p:attrName>ppt_h</p:attrName>
                                        </p:attrNameLst>
                                      </p:cBhvr>
                                      <p:tavLst>
                                        <p:tav tm="0">
                                          <p:val>
                                            <p:fltVal val="0"/>
                                          </p:val>
                                        </p:tav>
                                        <p:tav tm="100000">
                                          <p:val>
                                            <p:strVal val="#ppt_h"/>
                                          </p:val>
                                        </p:tav>
                                      </p:tavLst>
                                    </p:anim>
                                    <p:animEffect transition="in" filter="fade">
                                      <p:cBhvr>
                                        <p:cTn id="189" dur="500"/>
                                        <p:tgtEl>
                                          <p:spTgt spid="1059"/>
                                        </p:tgtEl>
                                      </p:cBhvr>
                                    </p:animEffect>
                                  </p:childTnLst>
                                </p:cTn>
                              </p:par>
                            </p:childTnLst>
                          </p:cTn>
                        </p:par>
                        <p:par>
                          <p:cTn id="190" fill="hold">
                            <p:stCondLst>
                              <p:cond delay="15500"/>
                            </p:stCondLst>
                            <p:childTnLst>
                              <p:par>
                                <p:cTn id="191" presetID="53" presetClass="entr" presetSubtype="16" fill="hold" nodeType="afterEffect">
                                  <p:stCondLst>
                                    <p:cond delay="0"/>
                                  </p:stCondLst>
                                  <p:childTnLst>
                                    <p:set>
                                      <p:cBhvr>
                                        <p:cTn id="192" dur="1" fill="hold">
                                          <p:stCondLst>
                                            <p:cond delay="0"/>
                                          </p:stCondLst>
                                        </p:cTn>
                                        <p:tgtEl>
                                          <p:spTgt spid="1036"/>
                                        </p:tgtEl>
                                        <p:attrNameLst>
                                          <p:attrName>style.visibility</p:attrName>
                                        </p:attrNameLst>
                                      </p:cBhvr>
                                      <p:to>
                                        <p:strVal val="visible"/>
                                      </p:to>
                                    </p:set>
                                    <p:anim calcmode="lin" valueType="num">
                                      <p:cBhvr>
                                        <p:cTn id="193" dur="500" fill="hold"/>
                                        <p:tgtEl>
                                          <p:spTgt spid="1036"/>
                                        </p:tgtEl>
                                        <p:attrNameLst>
                                          <p:attrName>ppt_w</p:attrName>
                                        </p:attrNameLst>
                                      </p:cBhvr>
                                      <p:tavLst>
                                        <p:tav tm="0">
                                          <p:val>
                                            <p:fltVal val="0"/>
                                          </p:val>
                                        </p:tav>
                                        <p:tav tm="100000">
                                          <p:val>
                                            <p:strVal val="#ppt_w"/>
                                          </p:val>
                                        </p:tav>
                                      </p:tavLst>
                                    </p:anim>
                                    <p:anim calcmode="lin" valueType="num">
                                      <p:cBhvr>
                                        <p:cTn id="194" dur="500" fill="hold"/>
                                        <p:tgtEl>
                                          <p:spTgt spid="1036"/>
                                        </p:tgtEl>
                                        <p:attrNameLst>
                                          <p:attrName>ppt_h</p:attrName>
                                        </p:attrNameLst>
                                      </p:cBhvr>
                                      <p:tavLst>
                                        <p:tav tm="0">
                                          <p:val>
                                            <p:fltVal val="0"/>
                                          </p:val>
                                        </p:tav>
                                        <p:tav tm="100000">
                                          <p:val>
                                            <p:strVal val="#ppt_h"/>
                                          </p:val>
                                        </p:tav>
                                      </p:tavLst>
                                    </p:anim>
                                    <p:animEffect transition="in" filter="fade">
                                      <p:cBhvr>
                                        <p:cTn id="195" dur="500"/>
                                        <p:tgtEl>
                                          <p:spTgt spid="1036"/>
                                        </p:tgtEl>
                                      </p:cBhvr>
                                    </p:animEffect>
                                  </p:childTnLst>
                                </p:cTn>
                              </p:par>
                            </p:childTnLst>
                          </p:cTn>
                        </p:par>
                        <p:par>
                          <p:cTn id="196" fill="hold">
                            <p:stCondLst>
                              <p:cond delay="16000"/>
                            </p:stCondLst>
                            <p:childTnLst>
                              <p:par>
                                <p:cTn id="197" presetID="53" presetClass="entr" presetSubtype="16" fill="hold" nodeType="afterEffect">
                                  <p:stCondLst>
                                    <p:cond delay="0"/>
                                  </p:stCondLst>
                                  <p:childTnLst>
                                    <p:set>
                                      <p:cBhvr>
                                        <p:cTn id="198" dur="1" fill="hold">
                                          <p:stCondLst>
                                            <p:cond delay="0"/>
                                          </p:stCondLst>
                                        </p:cTn>
                                        <p:tgtEl>
                                          <p:spTgt spid="1049"/>
                                        </p:tgtEl>
                                        <p:attrNameLst>
                                          <p:attrName>style.visibility</p:attrName>
                                        </p:attrNameLst>
                                      </p:cBhvr>
                                      <p:to>
                                        <p:strVal val="visible"/>
                                      </p:to>
                                    </p:set>
                                    <p:anim calcmode="lin" valueType="num">
                                      <p:cBhvr>
                                        <p:cTn id="199" dur="500" fill="hold"/>
                                        <p:tgtEl>
                                          <p:spTgt spid="1049"/>
                                        </p:tgtEl>
                                        <p:attrNameLst>
                                          <p:attrName>ppt_w</p:attrName>
                                        </p:attrNameLst>
                                      </p:cBhvr>
                                      <p:tavLst>
                                        <p:tav tm="0">
                                          <p:val>
                                            <p:fltVal val="0"/>
                                          </p:val>
                                        </p:tav>
                                        <p:tav tm="100000">
                                          <p:val>
                                            <p:strVal val="#ppt_w"/>
                                          </p:val>
                                        </p:tav>
                                      </p:tavLst>
                                    </p:anim>
                                    <p:anim calcmode="lin" valueType="num">
                                      <p:cBhvr>
                                        <p:cTn id="200" dur="500" fill="hold"/>
                                        <p:tgtEl>
                                          <p:spTgt spid="1049"/>
                                        </p:tgtEl>
                                        <p:attrNameLst>
                                          <p:attrName>ppt_h</p:attrName>
                                        </p:attrNameLst>
                                      </p:cBhvr>
                                      <p:tavLst>
                                        <p:tav tm="0">
                                          <p:val>
                                            <p:fltVal val="0"/>
                                          </p:val>
                                        </p:tav>
                                        <p:tav tm="100000">
                                          <p:val>
                                            <p:strVal val="#ppt_h"/>
                                          </p:val>
                                        </p:tav>
                                      </p:tavLst>
                                    </p:anim>
                                    <p:animEffect transition="in" filter="fade">
                                      <p:cBhvr>
                                        <p:cTn id="201" dur="500"/>
                                        <p:tgtEl>
                                          <p:spTgt spid="1049"/>
                                        </p:tgtEl>
                                      </p:cBhvr>
                                    </p:animEffect>
                                  </p:childTnLst>
                                </p:cTn>
                              </p:par>
                            </p:childTnLst>
                          </p:cTn>
                        </p:par>
                        <p:par>
                          <p:cTn id="202" fill="hold">
                            <p:stCondLst>
                              <p:cond delay="16500"/>
                            </p:stCondLst>
                            <p:childTnLst>
                              <p:par>
                                <p:cTn id="203" presetID="53" presetClass="entr" presetSubtype="16" fill="hold" nodeType="afterEffect">
                                  <p:stCondLst>
                                    <p:cond delay="0"/>
                                  </p:stCondLst>
                                  <p:childTnLst>
                                    <p:set>
                                      <p:cBhvr>
                                        <p:cTn id="204" dur="1" fill="hold">
                                          <p:stCondLst>
                                            <p:cond delay="0"/>
                                          </p:stCondLst>
                                        </p:cTn>
                                        <p:tgtEl>
                                          <p:spTgt spid="1061"/>
                                        </p:tgtEl>
                                        <p:attrNameLst>
                                          <p:attrName>style.visibility</p:attrName>
                                        </p:attrNameLst>
                                      </p:cBhvr>
                                      <p:to>
                                        <p:strVal val="visible"/>
                                      </p:to>
                                    </p:set>
                                    <p:anim calcmode="lin" valueType="num">
                                      <p:cBhvr>
                                        <p:cTn id="205" dur="500" fill="hold"/>
                                        <p:tgtEl>
                                          <p:spTgt spid="1061"/>
                                        </p:tgtEl>
                                        <p:attrNameLst>
                                          <p:attrName>ppt_w</p:attrName>
                                        </p:attrNameLst>
                                      </p:cBhvr>
                                      <p:tavLst>
                                        <p:tav tm="0">
                                          <p:val>
                                            <p:fltVal val="0"/>
                                          </p:val>
                                        </p:tav>
                                        <p:tav tm="100000">
                                          <p:val>
                                            <p:strVal val="#ppt_w"/>
                                          </p:val>
                                        </p:tav>
                                      </p:tavLst>
                                    </p:anim>
                                    <p:anim calcmode="lin" valueType="num">
                                      <p:cBhvr>
                                        <p:cTn id="206" dur="500" fill="hold"/>
                                        <p:tgtEl>
                                          <p:spTgt spid="1061"/>
                                        </p:tgtEl>
                                        <p:attrNameLst>
                                          <p:attrName>ppt_h</p:attrName>
                                        </p:attrNameLst>
                                      </p:cBhvr>
                                      <p:tavLst>
                                        <p:tav tm="0">
                                          <p:val>
                                            <p:fltVal val="0"/>
                                          </p:val>
                                        </p:tav>
                                        <p:tav tm="100000">
                                          <p:val>
                                            <p:strVal val="#ppt_h"/>
                                          </p:val>
                                        </p:tav>
                                      </p:tavLst>
                                    </p:anim>
                                    <p:animEffect transition="in" filter="fade">
                                      <p:cBhvr>
                                        <p:cTn id="207" dur="500"/>
                                        <p:tgtEl>
                                          <p:spTgt spid="1061"/>
                                        </p:tgtEl>
                                      </p:cBhvr>
                                    </p:animEffect>
                                  </p:childTnLst>
                                </p:cTn>
                              </p:par>
                            </p:childTnLst>
                          </p:cTn>
                        </p:par>
                        <p:par>
                          <p:cTn id="208" fill="hold">
                            <p:stCondLst>
                              <p:cond delay="17000"/>
                            </p:stCondLst>
                            <p:childTnLst>
                              <p:par>
                                <p:cTn id="209" presetID="53" presetClass="entr" presetSubtype="16" fill="hold" nodeType="afterEffect">
                                  <p:stCondLst>
                                    <p:cond delay="0"/>
                                  </p:stCondLst>
                                  <p:childTnLst>
                                    <p:set>
                                      <p:cBhvr>
                                        <p:cTn id="210" dur="1" fill="hold">
                                          <p:stCondLst>
                                            <p:cond delay="0"/>
                                          </p:stCondLst>
                                        </p:cTn>
                                        <p:tgtEl>
                                          <p:spTgt spid="1035"/>
                                        </p:tgtEl>
                                        <p:attrNameLst>
                                          <p:attrName>style.visibility</p:attrName>
                                        </p:attrNameLst>
                                      </p:cBhvr>
                                      <p:to>
                                        <p:strVal val="visible"/>
                                      </p:to>
                                    </p:set>
                                    <p:anim calcmode="lin" valueType="num">
                                      <p:cBhvr>
                                        <p:cTn id="211" dur="500" fill="hold"/>
                                        <p:tgtEl>
                                          <p:spTgt spid="1035"/>
                                        </p:tgtEl>
                                        <p:attrNameLst>
                                          <p:attrName>ppt_w</p:attrName>
                                        </p:attrNameLst>
                                      </p:cBhvr>
                                      <p:tavLst>
                                        <p:tav tm="0">
                                          <p:val>
                                            <p:fltVal val="0"/>
                                          </p:val>
                                        </p:tav>
                                        <p:tav tm="100000">
                                          <p:val>
                                            <p:strVal val="#ppt_w"/>
                                          </p:val>
                                        </p:tav>
                                      </p:tavLst>
                                    </p:anim>
                                    <p:anim calcmode="lin" valueType="num">
                                      <p:cBhvr>
                                        <p:cTn id="212" dur="500" fill="hold"/>
                                        <p:tgtEl>
                                          <p:spTgt spid="1035"/>
                                        </p:tgtEl>
                                        <p:attrNameLst>
                                          <p:attrName>ppt_h</p:attrName>
                                        </p:attrNameLst>
                                      </p:cBhvr>
                                      <p:tavLst>
                                        <p:tav tm="0">
                                          <p:val>
                                            <p:fltVal val="0"/>
                                          </p:val>
                                        </p:tav>
                                        <p:tav tm="100000">
                                          <p:val>
                                            <p:strVal val="#ppt_h"/>
                                          </p:val>
                                        </p:tav>
                                      </p:tavLst>
                                    </p:anim>
                                    <p:animEffect transition="in" filter="fade">
                                      <p:cBhvr>
                                        <p:cTn id="213" dur="500"/>
                                        <p:tgtEl>
                                          <p:spTgt spid="1035"/>
                                        </p:tgtEl>
                                      </p:cBhvr>
                                    </p:animEffect>
                                  </p:childTnLst>
                                </p:cTn>
                              </p:par>
                            </p:childTnLst>
                          </p:cTn>
                        </p:par>
                        <p:par>
                          <p:cTn id="214" fill="hold">
                            <p:stCondLst>
                              <p:cond delay="17500"/>
                            </p:stCondLst>
                            <p:childTnLst>
                              <p:par>
                                <p:cTn id="215" presetID="53" presetClass="entr" presetSubtype="16" fill="hold" nodeType="afterEffect">
                                  <p:stCondLst>
                                    <p:cond delay="0"/>
                                  </p:stCondLst>
                                  <p:childTnLst>
                                    <p:set>
                                      <p:cBhvr>
                                        <p:cTn id="216" dur="1" fill="hold">
                                          <p:stCondLst>
                                            <p:cond delay="0"/>
                                          </p:stCondLst>
                                        </p:cTn>
                                        <p:tgtEl>
                                          <p:spTgt spid="1062"/>
                                        </p:tgtEl>
                                        <p:attrNameLst>
                                          <p:attrName>style.visibility</p:attrName>
                                        </p:attrNameLst>
                                      </p:cBhvr>
                                      <p:to>
                                        <p:strVal val="visible"/>
                                      </p:to>
                                    </p:set>
                                    <p:anim calcmode="lin" valueType="num">
                                      <p:cBhvr>
                                        <p:cTn id="217" dur="500" fill="hold"/>
                                        <p:tgtEl>
                                          <p:spTgt spid="1062"/>
                                        </p:tgtEl>
                                        <p:attrNameLst>
                                          <p:attrName>ppt_w</p:attrName>
                                        </p:attrNameLst>
                                      </p:cBhvr>
                                      <p:tavLst>
                                        <p:tav tm="0">
                                          <p:val>
                                            <p:fltVal val="0"/>
                                          </p:val>
                                        </p:tav>
                                        <p:tav tm="100000">
                                          <p:val>
                                            <p:strVal val="#ppt_w"/>
                                          </p:val>
                                        </p:tav>
                                      </p:tavLst>
                                    </p:anim>
                                    <p:anim calcmode="lin" valueType="num">
                                      <p:cBhvr>
                                        <p:cTn id="218" dur="500" fill="hold"/>
                                        <p:tgtEl>
                                          <p:spTgt spid="1062"/>
                                        </p:tgtEl>
                                        <p:attrNameLst>
                                          <p:attrName>ppt_h</p:attrName>
                                        </p:attrNameLst>
                                      </p:cBhvr>
                                      <p:tavLst>
                                        <p:tav tm="0">
                                          <p:val>
                                            <p:fltVal val="0"/>
                                          </p:val>
                                        </p:tav>
                                        <p:tav tm="100000">
                                          <p:val>
                                            <p:strVal val="#ppt_h"/>
                                          </p:val>
                                        </p:tav>
                                      </p:tavLst>
                                    </p:anim>
                                    <p:animEffect transition="in" filter="fade">
                                      <p:cBhvr>
                                        <p:cTn id="219" dur="500"/>
                                        <p:tgtEl>
                                          <p:spTgt spid="1062"/>
                                        </p:tgtEl>
                                      </p:cBhvr>
                                    </p:animEffect>
                                  </p:childTnLst>
                                </p:cTn>
                              </p:par>
                            </p:childTnLst>
                          </p:cTn>
                        </p:par>
                        <p:par>
                          <p:cTn id="220" fill="hold">
                            <p:stCondLst>
                              <p:cond delay="18000"/>
                            </p:stCondLst>
                            <p:childTnLst>
                              <p:par>
                                <p:cTn id="221" presetID="53" presetClass="entr" presetSubtype="16" fill="hold" nodeType="afterEffect">
                                  <p:stCondLst>
                                    <p:cond delay="0"/>
                                  </p:stCondLst>
                                  <p:childTnLst>
                                    <p:set>
                                      <p:cBhvr>
                                        <p:cTn id="222" dur="1" fill="hold">
                                          <p:stCondLst>
                                            <p:cond delay="0"/>
                                          </p:stCondLst>
                                        </p:cTn>
                                        <p:tgtEl>
                                          <p:spTgt spid="1055"/>
                                        </p:tgtEl>
                                        <p:attrNameLst>
                                          <p:attrName>style.visibility</p:attrName>
                                        </p:attrNameLst>
                                      </p:cBhvr>
                                      <p:to>
                                        <p:strVal val="visible"/>
                                      </p:to>
                                    </p:set>
                                    <p:anim calcmode="lin" valueType="num">
                                      <p:cBhvr>
                                        <p:cTn id="223" dur="500" fill="hold"/>
                                        <p:tgtEl>
                                          <p:spTgt spid="1055"/>
                                        </p:tgtEl>
                                        <p:attrNameLst>
                                          <p:attrName>ppt_w</p:attrName>
                                        </p:attrNameLst>
                                      </p:cBhvr>
                                      <p:tavLst>
                                        <p:tav tm="0">
                                          <p:val>
                                            <p:fltVal val="0"/>
                                          </p:val>
                                        </p:tav>
                                        <p:tav tm="100000">
                                          <p:val>
                                            <p:strVal val="#ppt_w"/>
                                          </p:val>
                                        </p:tav>
                                      </p:tavLst>
                                    </p:anim>
                                    <p:anim calcmode="lin" valueType="num">
                                      <p:cBhvr>
                                        <p:cTn id="224" dur="500" fill="hold"/>
                                        <p:tgtEl>
                                          <p:spTgt spid="1055"/>
                                        </p:tgtEl>
                                        <p:attrNameLst>
                                          <p:attrName>ppt_h</p:attrName>
                                        </p:attrNameLst>
                                      </p:cBhvr>
                                      <p:tavLst>
                                        <p:tav tm="0">
                                          <p:val>
                                            <p:fltVal val="0"/>
                                          </p:val>
                                        </p:tav>
                                        <p:tav tm="100000">
                                          <p:val>
                                            <p:strVal val="#ppt_h"/>
                                          </p:val>
                                        </p:tav>
                                      </p:tavLst>
                                    </p:anim>
                                    <p:animEffect transition="in" filter="fade">
                                      <p:cBhvr>
                                        <p:cTn id="225" dur="500"/>
                                        <p:tgtEl>
                                          <p:spTgt spid="1055"/>
                                        </p:tgtEl>
                                      </p:cBhvr>
                                    </p:animEffect>
                                  </p:childTnLst>
                                </p:cTn>
                              </p:par>
                            </p:childTnLst>
                          </p:cTn>
                        </p:par>
                        <p:par>
                          <p:cTn id="226" fill="hold">
                            <p:stCondLst>
                              <p:cond delay="18500"/>
                            </p:stCondLst>
                            <p:childTnLst>
                              <p:par>
                                <p:cTn id="227" presetID="53" presetClass="entr" presetSubtype="16" fill="hold" nodeType="afterEffect">
                                  <p:stCondLst>
                                    <p:cond delay="0"/>
                                  </p:stCondLst>
                                  <p:childTnLst>
                                    <p:set>
                                      <p:cBhvr>
                                        <p:cTn id="228" dur="1" fill="hold">
                                          <p:stCondLst>
                                            <p:cond delay="0"/>
                                          </p:stCondLst>
                                        </p:cTn>
                                        <p:tgtEl>
                                          <p:spTgt spid="1060"/>
                                        </p:tgtEl>
                                        <p:attrNameLst>
                                          <p:attrName>style.visibility</p:attrName>
                                        </p:attrNameLst>
                                      </p:cBhvr>
                                      <p:to>
                                        <p:strVal val="visible"/>
                                      </p:to>
                                    </p:set>
                                    <p:anim calcmode="lin" valueType="num">
                                      <p:cBhvr>
                                        <p:cTn id="229" dur="500" fill="hold"/>
                                        <p:tgtEl>
                                          <p:spTgt spid="1060"/>
                                        </p:tgtEl>
                                        <p:attrNameLst>
                                          <p:attrName>ppt_w</p:attrName>
                                        </p:attrNameLst>
                                      </p:cBhvr>
                                      <p:tavLst>
                                        <p:tav tm="0">
                                          <p:val>
                                            <p:fltVal val="0"/>
                                          </p:val>
                                        </p:tav>
                                        <p:tav tm="100000">
                                          <p:val>
                                            <p:strVal val="#ppt_w"/>
                                          </p:val>
                                        </p:tav>
                                      </p:tavLst>
                                    </p:anim>
                                    <p:anim calcmode="lin" valueType="num">
                                      <p:cBhvr>
                                        <p:cTn id="230" dur="500" fill="hold"/>
                                        <p:tgtEl>
                                          <p:spTgt spid="1060"/>
                                        </p:tgtEl>
                                        <p:attrNameLst>
                                          <p:attrName>ppt_h</p:attrName>
                                        </p:attrNameLst>
                                      </p:cBhvr>
                                      <p:tavLst>
                                        <p:tav tm="0">
                                          <p:val>
                                            <p:fltVal val="0"/>
                                          </p:val>
                                        </p:tav>
                                        <p:tav tm="100000">
                                          <p:val>
                                            <p:strVal val="#ppt_h"/>
                                          </p:val>
                                        </p:tav>
                                      </p:tavLst>
                                    </p:anim>
                                    <p:animEffect transition="in" filter="fade">
                                      <p:cBhvr>
                                        <p:cTn id="231" dur="500"/>
                                        <p:tgtEl>
                                          <p:spTgt spid="1060"/>
                                        </p:tgtEl>
                                      </p:cBhvr>
                                    </p:animEffect>
                                  </p:childTnLst>
                                </p:cTn>
                              </p:par>
                            </p:childTnLst>
                          </p:cTn>
                        </p:par>
                        <p:par>
                          <p:cTn id="232" fill="hold">
                            <p:stCondLst>
                              <p:cond delay="19000"/>
                            </p:stCondLst>
                            <p:childTnLst>
                              <p:par>
                                <p:cTn id="233" presetID="53" presetClass="entr" presetSubtype="16" fill="hold" nodeType="afterEffect">
                                  <p:stCondLst>
                                    <p:cond delay="0"/>
                                  </p:stCondLst>
                                  <p:childTnLst>
                                    <p:set>
                                      <p:cBhvr>
                                        <p:cTn id="234" dur="1" fill="hold">
                                          <p:stCondLst>
                                            <p:cond delay="0"/>
                                          </p:stCondLst>
                                        </p:cTn>
                                        <p:tgtEl>
                                          <p:spTgt spid="1054"/>
                                        </p:tgtEl>
                                        <p:attrNameLst>
                                          <p:attrName>style.visibility</p:attrName>
                                        </p:attrNameLst>
                                      </p:cBhvr>
                                      <p:to>
                                        <p:strVal val="visible"/>
                                      </p:to>
                                    </p:set>
                                    <p:anim calcmode="lin" valueType="num">
                                      <p:cBhvr>
                                        <p:cTn id="235" dur="500" fill="hold"/>
                                        <p:tgtEl>
                                          <p:spTgt spid="1054"/>
                                        </p:tgtEl>
                                        <p:attrNameLst>
                                          <p:attrName>ppt_w</p:attrName>
                                        </p:attrNameLst>
                                      </p:cBhvr>
                                      <p:tavLst>
                                        <p:tav tm="0">
                                          <p:val>
                                            <p:fltVal val="0"/>
                                          </p:val>
                                        </p:tav>
                                        <p:tav tm="100000">
                                          <p:val>
                                            <p:strVal val="#ppt_w"/>
                                          </p:val>
                                        </p:tav>
                                      </p:tavLst>
                                    </p:anim>
                                    <p:anim calcmode="lin" valueType="num">
                                      <p:cBhvr>
                                        <p:cTn id="236" dur="500" fill="hold"/>
                                        <p:tgtEl>
                                          <p:spTgt spid="1054"/>
                                        </p:tgtEl>
                                        <p:attrNameLst>
                                          <p:attrName>ppt_h</p:attrName>
                                        </p:attrNameLst>
                                      </p:cBhvr>
                                      <p:tavLst>
                                        <p:tav tm="0">
                                          <p:val>
                                            <p:fltVal val="0"/>
                                          </p:val>
                                        </p:tav>
                                        <p:tav tm="100000">
                                          <p:val>
                                            <p:strVal val="#ppt_h"/>
                                          </p:val>
                                        </p:tav>
                                      </p:tavLst>
                                    </p:anim>
                                    <p:animEffect transition="in" filter="fade">
                                      <p:cBhvr>
                                        <p:cTn id="237" dur="500"/>
                                        <p:tgtEl>
                                          <p:spTgt spid="1054"/>
                                        </p:tgtEl>
                                      </p:cBhvr>
                                    </p:animEffect>
                                  </p:childTnLst>
                                </p:cTn>
                              </p:par>
                            </p:childTnLst>
                          </p:cTn>
                        </p:par>
                        <p:par>
                          <p:cTn id="238" fill="hold">
                            <p:stCondLst>
                              <p:cond delay="19500"/>
                            </p:stCondLst>
                            <p:childTnLst>
                              <p:par>
                                <p:cTn id="239" presetID="53" presetClass="entr" presetSubtype="16" fill="hold" nodeType="afterEffect">
                                  <p:stCondLst>
                                    <p:cond delay="0"/>
                                  </p:stCondLst>
                                  <p:childTnLst>
                                    <p:set>
                                      <p:cBhvr>
                                        <p:cTn id="240" dur="1" fill="hold">
                                          <p:stCondLst>
                                            <p:cond delay="0"/>
                                          </p:stCondLst>
                                        </p:cTn>
                                        <p:tgtEl>
                                          <p:spTgt spid="1031"/>
                                        </p:tgtEl>
                                        <p:attrNameLst>
                                          <p:attrName>style.visibility</p:attrName>
                                        </p:attrNameLst>
                                      </p:cBhvr>
                                      <p:to>
                                        <p:strVal val="visible"/>
                                      </p:to>
                                    </p:set>
                                    <p:anim calcmode="lin" valueType="num">
                                      <p:cBhvr>
                                        <p:cTn id="241" dur="500" fill="hold"/>
                                        <p:tgtEl>
                                          <p:spTgt spid="1031"/>
                                        </p:tgtEl>
                                        <p:attrNameLst>
                                          <p:attrName>ppt_w</p:attrName>
                                        </p:attrNameLst>
                                      </p:cBhvr>
                                      <p:tavLst>
                                        <p:tav tm="0">
                                          <p:val>
                                            <p:fltVal val="0"/>
                                          </p:val>
                                        </p:tav>
                                        <p:tav tm="100000">
                                          <p:val>
                                            <p:strVal val="#ppt_w"/>
                                          </p:val>
                                        </p:tav>
                                      </p:tavLst>
                                    </p:anim>
                                    <p:anim calcmode="lin" valueType="num">
                                      <p:cBhvr>
                                        <p:cTn id="242" dur="500" fill="hold"/>
                                        <p:tgtEl>
                                          <p:spTgt spid="1031"/>
                                        </p:tgtEl>
                                        <p:attrNameLst>
                                          <p:attrName>ppt_h</p:attrName>
                                        </p:attrNameLst>
                                      </p:cBhvr>
                                      <p:tavLst>
                                        <p:tav tm="0">
                                          <p:val>
                                            <p:fltVal val="0"/>
                                          </p:val>
                                        </p:tav>
                                        <p:tav tm="100000">
                                          <p:val>
                                            <p:strVal val="#ppt_h"/>
                                          </p:val>
                                        </p:tav>
                                      </p:tavLst>
                                    </p:anim>
                                    <p:animEffect transition="in" filter="fade">
                                      <p:cBhvr>
                                        <p:cTn id="243"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Living and Growing</a:t>
            </a:r>
          </a:p>
        </p:txBody>
      </p:sp>
      <p:sp>
        <p:nvSpPr>
          <p:cNvPr id="3" name="Subtitle 2"/>
          <p:cNvSpPr>
            <a:spLocks noGrp="1"/>
          </p:cNvSpPr>
          <p:nvPr>
            <p:ph type="subTitle" idx="1"/>
          </p:nvPr>
        </p:nvSpPr>
        <p:spPr/>
        <p:txBody>
          <a:bodyPr/>
          <a:lstStyle/>
          <a:p>
            <a:r>
              <a:rPr lang="en-AU" dirty="0"/>
              <a:t>Dogs		</a:t>
            </a:r>
            <a:r>
              <a:rPr lang="en-AU" dirty="0">
                <a:solidFill>
                  <a:schemeClr val="accent2">
                    <a:lumMod val="75000"/>
                  </a:schemeClr>
                </a:solidFill>
              </a:rPr>
              <a:t>Mites</a:t>
            </a:r>
            <a:r>
              <a:rPr lang="en-AU" dirty="0"/>
              <a:t>	Germs</a:t>
            </a:r>
          </a:p>
        </p:txBody>
      </p:sp>
    </p:spTree>
    <p:extLst>
      <p:ext uri="{BB962C8B-B14F-4D97-AF65-F5344CB8AC3E}">
        <p14:creationId xmlns:p14="http://schemas.microsoft.com/office/powerpoint/2010/main" val="147663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are Mites?</a:t>
            </a:r>
          </a:p>
        </p:txBody>
      </p:sp>
      <p:sp>
        <p:nvSpPr>
          <p:cNvPr id="3" name="Content Placeholder 2"/>
          <p:cNvSpPr>
            <a:spLocks noGrp="1"/>
          </p:cNvSpPr>
          <p:nvPr>
            <p:ph idx="1"/>
          </p:nvPr>
        </p:nvSpPr>
        <p:spPr>
          <a:xfrm>
            <a:off x="457200" y="1855365"/>
            <a:ext cx="8229600" cy="4525963"/>
          </a:xfrm>
        </p:spPr>
        <p:txBody>
          <a:bodyPr/>
          <a:lstStyle/>
          <a:p>
            <a:r>
              <a:rPr lang="en-US" dirty="0"/>
              <a:t>Mites are like little animals,                                  like little ticks, but much smaller.</a:t>
            </a:r>
          </a:p>
          <a:p>
            <a:pPr marL="0" indent="0">
              <a:buNone/>
            </a:pPr>
            <a:endParaRPr lang="en-US" dirty="0"/>
          </a:p>
          <a:p>
            <a:r>
              <a:rPr lang="en-US" dirty="0"/>
              <a:t>Scabies mites can cause scabies.</a:t>
            </a:r>
            <a:endParaRPr lang="en-AU" dirty="0"/>
          </a:p>
        </p:txBody>
      </p:sp>
    </p:spTree>
    <p:extLst>
      <p:ext uri="{BB962C8B-B14F-4D97-AF65-F5344CB8AC3E}">
        <p14:creationId xmlns:p14="http://schemas.microsoft.com/office/powerpoint/2010/main" val="168233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This is a mite</a:t>
            </a:r>
          </a:p>
        </p:txBody>
      </p:sp>
      <p:sp>
        <p:nvSpPr>
          <p:cNvPr id="3" name="Content Placeholder 2"/>
          <p:cNvSpPr>
            <a:spLocks noGrp="1"/>
          </p:cNvSpPr>
          <p:nvPr>
            <p:ph idx="1"/>
          </p:nvPr>
        </p:nvSpPr>
        <p:spPr>
          <a:xfrm>
            <a:off x="457200" y="1556792"/>
            <a:ext cx="8229600" cy="4569371"/>
          </a:xfrm>
        </p:spPr>
        <p:txBody>
          <a:bodyPr>
            <a:normAutofit/>
          </a:bodyPr>
          <a:lstStyle/>
          <a:p>
            <a:pPr marL="0" indent="0">
              <a:buNone/>
            </a:pPr>
            <a:endParaRPr lang="en-AU" dirty="0"/>
          </a:p>
          <a:p>
            <a:pPr marL="0" indent="0">
              <a:buNone/>
            </a:pPr>
            <a:r>
              <a:rPr lang="en-AU" dirty="0"/>
              <a:t>				  </a:t>
            </a:r>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lgn="ctr">
              <a:buNone/>
            </a:pPr>
            <a:r>
              <a:rPr lang="en-AU" dirty="0"/>
              <a:t>She is very small. </a:t>
            </a:r>
          </a:p>
        </p:txBody>
      </p:sp>
      <p:sp>
        <p:nvSpPr>
          <p:cNvPr id="6" name="Down Arrow 5"/>
          <p:cNvSpPr/>
          <p:nvPr/>
        </p:nvSpPr>
        <p:spPr>
          <a:xfrm>
            <a:off x="4211960" y="1905000"/>
            <a:ext cx="360040" cy="44388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2"/>
          <p:cNvSpPr txBox="1">
            <a:spLocks/>
          </p:cNvSpPr>
          <p:nvPr/>
        </p:nvSpPr>
        <p:spPr>
          <a:xfrm>
            <a:off x="467544" y="1628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AU" dirty="0"/>
          </a:p>
          <a:p>
            <a:pPr marL="0" indent="0">
              <a:buFont typeface="Arial" panose="020B0604020202020204" pitchFamily="34" charset="0"/>
              <a:buNone/>
            </a:pPr>
            <a:r>
              <a:rPr lang="en-AU" dirty="0"/>
              <a:t>				  </a:t>
            </a:r>
            <a:r>
              <a:rPr lang="en-AU" sz="1100" dirty="0"/>
              <a:t>.</a:t>
            </a: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310827212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2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2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20000">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par>
                              <p:cTn id="12" fill="hold">
                                <p:stCondLst>
                                  <p:cond delay="1250"/>
                                </p:stCondLst>
                                <p:childTnLst>
                                  <p:par>
                                    <p:cTn id="13" presetID="1" presetClass="entr" presetSubtype="0" fill="hold" grpId="0" nodeType="afterEffect">
                                      <p:stCondLst>
                                        <p:cond delay="25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par>
                              <p:cTn id="12" fill="hold">
                                <p:stCondLst>
                                  <p:cond delay="1250"/>
                                </p:stCondLst>
                                <p:childTnLst>
                                  <p:par>
                                    <p:cTn id="13" presetID="1" presetClass="entr" presetSubtype="0" fill="hold" grpId="0" nodeType="afterEffect">
                                      <p:stCondLst>
                                        <p:cond delay="25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58269E6075A743ABDA763AAADF846A" ma:contentTypeVersion="8" ma:contentTypeDescription="Create a new document." ma:contentTypeScope="" ma:versionID="eb3b21ea1d23463a6a9cc2b2ceae6aa1">
  <xsd:schema xmlns:xsd="http://www.w3.org/2001/XMLSchema" xmlns:xs="http://www.w3.org/2001/XMLSchema" xmlns:p="http://schemas.microsoft.com/office/2006/metadata/properties" xmlns:ns2="99aeeb7c-9469-4ed2-ac49-2fb4c0bc1acb" xmlns:ns3="3346a00c-5626-4bf1-8d6e-f30877972ea4" targetNamespace="http://schemas.microsoft.com/office/2006/metadata/properties" ma:root="true" ma:fieldsID="ed4177b056e8d517847809f1995bb1df" ns2:_="" ns3:_="">
    <xsd:import namespace="99aeeb7c-9469-4ed2-ac49-2fb4c0bc1acb"/>
    <xsd:import namespace="3346a00c-5626-4bf1-8d6e-f30877972e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aeeb7c-9469-4ed2-ac49-2fb4c0bc1a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46a00c-5626-4bf1-8d6e-f30877972ea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BBAC7B-16DC-4DD4-AF53-3DCF212BDC4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5E8F6B6-7140-450B-82D1-CFC0599B1C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aeeb7c-9469-4ed2-ac49-2fb4c0bc1acb"/>
    <ds:schemaRef ds:uri="3346a00c-5626-4bf1-8d6e-f30877972e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DE96F6-5CD8-4491-BA49-377E7FC74D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5120</TotalTime>
  <Words>1980</Words>
  <Application>Microsoft Office PowerPoint</Application>
  <PresentationFormat>On-screen Show (4:3)</PresentationFormat>
  <Paragraphs>406</Paragraphs>
  <Slides>59</Slides>
  <Notes>22</Notes>
  <HiddenSlides>0</HiddenSlides>
  <MMClips>2</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Living and non-living things</vt:lpstr>
      <vt:lpstr>Living and Growing</vt:lpstr>
      <vt:lpstr>Living and Growing</vt:lpstr>
      <vt:lpstr>PowerPoint Presentation</vt:lpstr>
      <vt:lpstr>PowerPoint Presentation</vt:lpstr>
      <vt:lpstr>PowerPoint Presentation</vt:lpstr>
      <vt:lpstr>Living and Growing</vt:lpstr>
      <vt:lpstr>What are Mites?</vt:lpstr>
      <vt:lpstr>This is a mite</vt:lpstr>
      <vt:lpstr>This is a mite.</vt:lpstr>
      <vt:lpstr>This is a mite.</vt:lpstr>
      <vt:lpstr>   </vt:lpstr>
      <vt:lpstr>   </vt:lpstr>
      <vt:lpstr>   </vt:lpstr>
      <vt:lpstr>   </vt:lpstr>
      <vt:lpstr>PowerPoint Presentation</vt:lpstr>
      <vt:lpstr>   </vt:lpstr>
      <vt:lpstr>   </vt:lpstr>
      <vt:lpstr>   </vt:lpstr>
      <vt:lpstr>   </vt:lpstr>
      <vt:lpstr>    Mange mites can walk from one dog to another</vt:lpstr>
      <vt:lpstr>   Treating some dogs doesn’t stop the problem</vt:lpstr>
      <vt:lpstr>   </vt:lpstr>
      <vt:lpstr>   </vt:lpstr>
      <vt:lpstr>   </vt:lpstr>
      <vt:lpstr>   </vt:lpstr>
      <vt:lpstr>   </vt:lpstr>
      <vt:lpstr>   </vt:lpstr>
      <vt:lpstr>   </vt:lpstr>
      <vt:lpstr>   </vt:lpstr>
      <vt:lpstr>   </vt:lpstr>
      <vt:lpstr>   </vt:lpstr>
      <vt:lpstr>   </vt:lpstr>
      <vt:lpstr>Living and Growing</vt:lpstr>
      <vt:lpstr>This is Mr Germ</vt:lpstr>
      <vt:lpstr>This is Mr Germ</vt:lpstr>
      <vt:lpstr>This is Mr Germ</vt:lpstr>
      <vt:lpstr>This is Mr Germ under a microscope.</vt:lpstr>
      <vt:lpstr>Let’s look closer.</vt:lpstr>
      <vt:lpstr>He has little legs called cilia.</vt:lpstr>
      <vt:lpstr>His tiny legs move him tiny distances.</vt:lpstr>
      <vt:lpstr>Oh! What is he doing?</vt:lpstr>
      <vt:lpstr>Mr Germ split in two.</vt:lpstr>
      <vt:lpstr>Mr Germ reproduced himself.</vt:lpstr>
      <vt:lpstr>PowerPoint Presentation</vt:lpstr>
      <vt:lpstr>PowerPoint Presentation</vt:lpstr>
      <vt:lpstr>PowerPoint Presentation</vt:lpstr>
      <vt:lpstr>Let’s make a graph  to see how fast  germs reproduce.</vt:lpstr>
      <vt:lpstr>What do you think  the graph will look like?</vt:lpstr>
      <vt:lpstr>First get a big ball of plasticine  to represent Mr Germ.   Plasticine isn’t alive,  so it won’t grow,  but it splits  just the same way. </vt:lpstr>
      <vt:lpstr>Split the plasticine in half every time Mr Germ splits himself.</vt:lpstr>
      <vt:lpstr>Ready?</vt:lpstr>
      <vt:lpstr>If germs split in two every 10s…</vt:lpstr>
      <vt:lpstr>In one minute there will be  too many to count on our graph!</vt:lpstr>
      <vt:lpstr>PowerPoint Presentation</vt:lpstr>
      <vt:lpstr>PowerPoint Presentation</vt:lpstr>
      <vt:lpstr>How to stop the spread of germs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and Growing</dc:title>
  <dc:creator>Sophie Constable</dc:creator>
  <cp:lastModifiedBy>Courtney Falls</cp:lastModifiedBy>
  <cp:revision>82</cp:revision>
  <dcterms:created xsi:type="dcterms:W3CDTF">2014-02-11T06:34:34Z</dcterms:created>
  <dcterms:modified xsi:type="dcterms:W3CDTF">2018-04-26T05:08:53Z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0x0101006158269E6075A743ABDA763AAADF846A</vt:lpwstr>
  </property>
</Properties>
</file>